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Lst>
  <p:notesMasterIdLst>
    <p:notesMasterId r:id="rId40"/>
  </p:notesMasterIdLst>
  <p:sldIdLst>
    <p:sldId id="258" r:id="rId6"/>
    <p:sldId id="272" r:id="rId7"/>
    <p:sldId id="285" r:id="rId8"/>
    <p:sldId id="297" r:id="rId9"/>
    <p:sldId id="273" r:id="rId10"/>
    <p:sldId id="274" r:id="rId11"/>
    <p:sldId id="286" r:id="rId12"/>
    <p:sldId id="298" r:id="rId13"/>
    <p:sldId id="275" r:id="rId14"/>
    <p:sldId id="287" r:id="rId15"/>
    <p:sldId id="299" r:id="rId16"/>
    <p:sldId id="280" r:id="rId17"/>
    <p:sldId id="279" r:id="rId18"/>
    <p:sldId id="282" r:id="rId19"/>
    <p:sldId id="288" r:id="rId20"/>
    <p:sldId id="300" r:id="rId21"/>
    <p:sldId id="283" r:id="rId22"/>
    <p:sldId id="289" r:id="rId23"/>
    <p:sldId id="301" r:id="rId24"/>
    <p:sldId id="284" r:id="rId25"/>
    <p:sldId id="290" r:id="rId26"/>
    <p:sldId id="302" r:id="rId27"/>
    <p:sldId id="281" r:id="rId28"/>
    <p:sldId id="291" r:id="rId29"/>
    <p:sldId id="292" r:id="rId30"/>
    <p:sldId id="294" r:id="rId31"/>
    <p:sldId id="303" r:id="rId32"/>
    <p:sldId id="293" r:id="rId33"/>
    <p:sldId id="304" r:id="rId34"/>
    <p:sldId id="306" r:id="rId35"/>
    <p:sldId id="308" r:id="rId36"/>
    <p:sldId id="295" r:id="rId37"/>
    <p:sldId id="305" r:id="rId38"/>
    <p:sldId id="296" r:id="rId3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87EF0710-DA52-481B-94A2-D814665FF06B}">
          <p14:sldIdLst>
            <p14:sldId id="258"/>
          </p14:sldIdLst>
        </p14:section>
        <p14:section name="School Grade Goals" id="{87A5663D-F058-477F-8641-28A7A043BFA6}">
          <p14:sldIdLst>
            <p14:sldId id="272"/>
            <p14:sldId id="285"/>
            <p14:sldId id="297"/>
            <p14:sldId id="273"/>
            <p14:sldId id="274"/>
            <p14:sldId id="286"/>
            <p14:sldId id="298"/>
            <p14:sldId id="275"/>
            <p14:sldId id="287"/>
            <p14:sldId id="299"/>
            <p14:sldId id="280"/>
            <p14:sldId id="279"/>
            <p14:sldId id="282"/>
            <p14:sldId id="288"/>
            <p14:sldId id="300"/>
            <p14:sldId id="283"/>
            <p14:sldId id="289"/>
            <p14:sldId id="301"/>
            <p14:sldId id="284"/>
            <p14:sldId id="290"/>
            <p14:sldId id="302"/>
            <p14:sldId id="281"/>
            <p14:sldId id="291"/>
            <p14:sldId id="292"/>
            <p14:sldId id="294"/>
            <p14:sldId id="303"/>
            <p14:sldId id="293"/>
            <p14:sldId id="304"/>
            <p14:sldId id="306"/>
            <p14:sldId id="308"/>
            <p14:sldId id="295"/>
            <p14:sldId id="305"/>
            <p14:sldId id="29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56" d="100"/>
          <a:sy n="156" d="100"/>
        </p:scale>
        <p:origin x="4482" y="1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45"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0" Type="http://schemas.openxmlformats.org/officeDocument/2006/relationships/slide" Target="slides/slide15.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rlene White" userId="f846965b-e3bf-400f-85cb-8da4997edafd" providerId="ADAL" clId="{A0573496-7693-4785-B7E8-D715C6D25D21}"/>
  </pc:docChgLst>
  <pc:docChgLst>
    <pc:chgData name="Charlene White" userId="f846965b-e3bf-400f-85cb-8da4997edafd" providerId="ADAL" clId="{478BB0ED-607D-4ACD-A3BB-830E55AD6367}"/>
    <pc:docChg chg="modSld">
      <pc:chgData name="Charlene White" userId="f846965b-e3bf-400f-85cb-8da4997edafd" providerId="ADAL" clId="{478BB0ED-607D-4ACD-A3BB-830E55AD6367}" dt="2025-01-23T14:46:31.941" v="3" actId="1036"/>
      <pc:docMkLst>
        <pc:docMk/>
      </pc:docMkLst>
      <pc:sldChg chg="modSp">
        <pc:chgData name="Charlene White" userId="f846965b-e3bf-400f-85cb-8da4997edafd" providerId="ADAL" clId="{478BB0ED-607D-4ACD-A3BB-830E55AD6367}" dt="2025-01-23T13:59:11.153" v="0" actId="1076"/>
        <pc:sldMkLst>
          <pc:docMk/>
          <pc:sldMk cId="4005593556" sldId="272"/>
        </pc:sldMkLst>
        <pc:spChg chg="mod">
          <ac:chgData name="Charlene White" userId="f846965b-e3bf-400f-85cb-8da4997edafd" providerId="ADAL" clId="{478BB0ED-607D-4ACD-A3BB-830E55AD6367}" dt="2025-01-23T13:59:11.153" v="0" actId="1076"/>
          <ac:spMkLst>
            <pc:docMk/>
            <pc:sldMk cId="4005593556" sldId="272"/>
            <ac:spMk id="5" creationId="{6EF42CC3-7A61-8754-E8FB-C0F6517B5A1C}"/>
          </ac:spMkLst>
        </pc:spChg>
      </pc:sldChg>
      <pc:sldChg chg="modSp">
        <pc:chgData name="Charlene White" userId="f846965b-e3bf-400f-85cb-8da4997edafd" providerId="ADAL" clId="{478BB0ED-607D-4ACD-A3BB-830E55AD6367}" dt="2025-01-23T14:46:31.941" v="3" actId="1036"/>
        <pc:sldMkLst>
          <pc:docMk/>
          <pc:sldMk cId="57924227" sldId="281"/>
        </pc:sldMkLst>
        <pc:picChg chg="mod">
          <ac:chgData name="Charlene White" userId="f846965b-e3bf-400f-85cb-8da4997edafd" providerId="ADAL" clId="{478BB0ED-607D-4ACD-A3BB-830E55AD6367}" dt="2025-01-23T14:46:31.941" v="3" actId="1036"/>
          <ac:picMkLst>
            <pc:docMk/>
            <pc:sldMk cId="57924227" sldId="281"/>
            <ac:picMk id="4" creationId="{B8F01C54-A5A5-41FB-8B89-A96DAF17B856}"/>
          </ac:picMkLst>
        </pc:picChg>
      </pc:sldChg>
      <pc:sldChg chg="modSp">
        <pc:chgData name="Charlene White" userId="f846965b-e3bf-400f-85cb-8da4997edafd" providerId="ADAL" clId="{478BB0ED-607D-4ACD-A3BB-830E55AD6367}" dt="2025-01-23T14:42:07.012" v="1" actId="1076"/>
        <pc:sldMkLst>
          <pc:docMk/>
          <pc:sldMk cId="2145244618" sldId="287"/>
        </pc:sldMkLst>
        <pc:spChg chg="mod">
          <ac:chgData name="Charlene White" userId="f846965b-e3bf-400f-85cb-8da4997edafd" providerId="ADAL" clId="{478BB0ED-607D-4ACD-A3BB-830E55AD6367}" dt="2025-01-23T14:42:07.012" v="1" actId="1076"/>
          <ac:spMkLst>
            <pc:docMk/>
            <pc:sldMk cId="2145244618" sldId="287"/>
            <ac:spMk id="3" creationId="{FE59F05C-2DC1-1152-B624-FA4737AA4618}"/>
          </ac:spMkLst>
        </pc:spChg>
      </pc:sldChg>
      <pc:sldChg chg="modSp">
        <pc:chgData name="Charlene White" userId="f846965b-e3bf-400f-85cb-8da4997edafd" providerId="ADAL" clId="{478BB0ED-607D-4ACD-A3BB-830E55AD6367}" dt="2025-01-23T14:42:19.248" v="2" actId="1076"/>
        <pc:sldMkLst>
          <pc:docMk/>
          <pc:sldMk cId="366583180" sldId="299"/>
        </pc:sldMkLst>
        <pc:spChg chg="mod">
          <ac:chgData name="Charlene White" userId="f846965b-e3bf-400f-85cb-8da4997edafd" providerId="ADAL" clId="{478BB0ED-607D-4ACD-A3BB-830E55AD6367}" dt="2025-01-23T14:42:19.248" v="2" actId="1076"/>
          <ac:spMkLst>
            <pc:docMk/>
            <pc:sldMk cId="366583180" sldId="299"/>
            <ac:spMk id="3" creationId="{FE59F05C-2DC1-1152-B624-FA4737AA4618}"/>
          </ac:spMkLst>
        </pc:spChg>
      </pc:sldChg>
    </pc:docChg>
  </pc:docChgLst>
  <pc:docChgLst>
    <pc:chgData name="Charlene White" userId="f846965b-e3bf-400f-85cb-8da4997edafd" providerId="ADAL" clId="{BA94733E-4450-41D1-98BE-59265A0DCAD4}"/>
    <pc:docChg chg="modSld">
      <pc:chgData name="Charlene White" userId="f846965b-e3bf-400f-85cb-8da4997edafd" providerId="ADAL" clId="{BA94733E-4450-41D1-98BE-59265A0DCAD4}" dt="2025-04-14T21:11:18.734" v="35" actId="20577"/>
      <pc:docMkLst>
        <pc:docMk/>
      </pc:docMkLst>
      <pc:sldChg chg="modSp">
        <pc:chgData name="Charlene White" userId="f846965b-e3bf-400f-85cb-8da4997edafd" providerId="ADAL" clId="{BA94733E-4450-41D1-98BE-59265A0DCAD4}" dt="2025-04-14T21:11:18.734" v="35" actId="20577"/>
        <pc:sldMkLst>
          <pc:docMk/>
          <pc:sldMk cId="2410292997" sldId="258"/>
        </pc:sldMkLst>
        <pc:spChg chg="mod">
          <ac:chgData name="Charlene White" userId="f846965b-e3bf-400f-85cb-8da4997edafd" providerId="ADAL" clId="{BA94733E-4450-41D1-98BE-59265A0DCAD4}" dt="2025-04-14T21:11:18.734" v="35" actId="20577"/>
          <ac:spMkLst>
            <pc:docMk/>
            <pc:sldMk cId="2410292997" sldId="258"/>
            <ac:spMk id="101" creationId="{00000000-0000-0000-0000-000000000000}"/>
          </ac:spMkLst>
        </pc:spChg>
      </pc:sldChg>
      <pc:sldChg chg="modSp">
        <pc:chgData name="Charlene White" userId="f846965b-e3bf-400f-85cb-8da4997edafd" providerId="ADAL" clId="{BA94733E-4450-41D1-98BE-59265A0DCAD4}" dt="2025-04-14T12:12:27.202" v="34" actId="6549"/>
        <pc:sldMkLst>
          <pc:docMk/>
          <pc:sldMk cId="4005593556" sldId="272"/>
        </pc:sldMkLst>
        <pc:spChg chg="mod">
          <ac:chgData name="Charlene White" userId="f846965b-e3bf-400f-85cb-8da4997edafd" providerId="ADAL" clId="{BA94733E-4450-41D1-98BE-59265A0DCAD4}" dt="2025-04-14T12:12:12.452" v="30" actId="20577"/>
          <ac:spMkLst>
            <pc:docMk/>
            <pc:sldMk cId="4005593556" sldId="272"/>
            <ac:spMk id="2" creationId="{00000000-0000-0000-0000-000000000000}"/>
          </ac:spMkLst>
        </pc:spChg>
        <pc:spChg chg="mod">
          <ac:chgData name="Charlene White" userId="f846965b-e3bf-400f-85cb-8da4997edafd" providerId="ADAL" clId="{BA94733E-4450-41D1-98BE-59265A0DCAD4}" dt="2025-04-14T12:12:27.202" v="34" actId="6549"/>
          <ac:spMkLst>
            <pc:docMk/>
            <pc:sldMk cId="4005593556" sldId="272"/>
            <ac:spMk id="5" creationId="{6EF42CC3-7A61-8754-E8FB-C0F6517B5A1C}"/>
          </ac:spMkLst>
        </pc:spChg>
      </pc:sldChg>
    </pc:docChg>
  </pc:docChgLst>
  <pc:docChgLst>
    <pc:chgData name="Charlene White" userId="f846965b-e3bf-400f-85cb-8da4997edafd" providerId="ADAL" clId="{C1F6FC45-75D2-4F2D-9F3B-3CC98F39F7B1}"/>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35" tIns="45718" rIns="91435" bIns="45718"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35" tIns="45718" rIns="91435" bIns="45718" rtlCol="0"/>
          <a:lstStyle>
            <a:lvl1pPr algn="r">
              <a:defRPr sz="1200"/>
            </a:lvl1pPr>
          </a:lstStyle>
          <a:p>
            <a:fld id="{727576E1-21FF-4D07-8205-1CB930F8125E}" type="datetimeFigureOut">
              <a:rPr lang="en-US" smtClean="0"/>
              <a:t>4/14/2025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35" tIns="45718" rIns="91435" bIns="45718"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35" tIns="45718" rIns="91435" bIns="4571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4"/>
            <a:ext cx="2971800" cy="458787"/>
          </a:xfrm>
          <a:prstGeom prst="rect">
            <a:avLst/>
          </a:prstGeom>
        </p:spPr>
        <p:txBody>
          <a:bodyPr vert="horz" lIns="91435" tIns="45718" rIns="91435" bIns="45718"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4"/>
            <a:ext cx="2971800" cy="458787"/>
          </a:xfrm>
          <a:prstGeom prst="rect">
            <a:avLst/>
          </a:prstGeom>
        </p:spPr>
        <p:txBody>
          <a:bodyPr vert="horz" lIns="91435" tIns="45718" rIns="91435" bIns="45718" rtlCol="0" anchor="b"/>
          <a:lstStyle>
            <a:lvl1pPr algn="r">
              <a:defRPr sz="1200"/>
            </a:lvl1pPr>
          </a:lstStyle>
          <a:p>
            <a:fld id="{0439B6D8-9C15-4F81-B20F-DB4FC2F8286B}" type="slidenum">
              <a:rPr lang="en-US" smtClean="0"/>
              <a:t>‹#›</a:t>
            </a:fld>
            <a:endParaRPr lang="en-US"/>
          </a:p>
        </p:txBody>
      </p:sp>
    </p:spTree>
    <p:extLst>
      <p:ext uri="{BB962C8B-B14F-4D97-AF65-F5344CB8AC3E}">
        <p14:creationId xmlns:p14="http://schemas.microsoft.com/office/powerpoint/2010/main" val="2201177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3:notes"/>
          <p:cNvSpPr txBox="1">
            <a:spLocks noGrp="1"/>
          </p:cNvSpPr>
          <p:nvPr>
            <p:ph type="body" idx="1"/>
          </p:nvPr>
        </p:nvSpPr>
        <p:spPr>
          <a:xfrm>
            <a:off x="685800" y="4400550"/>
            <a:ext cx="5486400" cy="3600450"/>
          </a:xfrm>
          <a:prstGeom prst="rect">
            <a:avLst/>
          </a:prstGeom>
        </p:spPr>
        <p:txBody>
          <a:bodyPr spcFirstLastPara="1" wrap="square" lIns="91420" tIns="91420" rIns="91420" bIns="91420" anchor="t" anchorCtr="0">
            <a:noAutofit/>
          </a:bodyPr>
          <a:lstStyle/>
          <a:p>
            <a:endParaRPr/>
          </a:p>
        </p:txBody>
      </p:sp>
      <p:sp>
        <p:nvSpPr>
          <p:cNvPr id="99" name="Google Shape;99;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231203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4A8B20-E690-4952-BFB0-CE808D07D400}" type="slidenum">
              <a:rPr lang="en-US" smtClean="0"/>
              <a:t>2</a:t>
            </a:fld>
            <a:endParaRPr lang="en-US"/>
          </a:p>
        </p:txBody>
      </p:sp>
    </p:spTree>
    <p:extLst>
      <p:ext uri="{BB962C8B-B14F-4D97-AF65-F5344CB8AC3E}">
        <p14:creationId xmlns:p14="http://schemas.microsoft.com/office/powerpoint/2010/main" val="35185485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39B6D8-9C15-4F81-B20F-DB4FC2F8286B}" type="slidenum">
              <a:rPr lang="en-US" smtClean="0"/>
              <a:t>5</a:t>
            </a:fld>
            <a:endParaRPr lang="en-US"/>
          </a:p>
        </p:txBody>
      </p:sp>
    </p:spTree>
    <p:extLst>
      <p:ext uri="{BB962C8B-B14F-4D97-AF65-F5344CB8AC3E}">
        <p14:creationId xmlns:p14="http://schemas.microsoft.com/office/powerpoint/2010/main" val="17115824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39B6D8-9C15-4F81-B20F-DB4FC2F8286B}" type="slidenum">
              <a:rPr lang="en-US" smtClean="0"/>
              <a:t>6</a:t>
            </a:fld>
            <a:endParaRPr lang="en-US"/>
          </a:p>
        </p:txBody>
      </p:sp>
    </p:spTree>
    <p:extLst>
      <p:ext uri="{BB962C8B-B14F-4D97-AF65-F5344CB8AC3E}">
        <p14:creationId xmlns:p14="http://schemas.microsoft.com/office/powerpoint/2010/main" val="7136705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39B6D8-9C15-4F81-B20F-DB4FC2F8286B}" type="slidenum">
              <a:rPr lang="en-US" smtClean="0"/>
              <a:t>9</a:t>
            </a:fld>
            <a:endParaRPr lang="en-US"/>
          </a:p>
        </p:txBody>
      </p:sp>
    </p:spTree>
    <p:extLst>
      <p:ext uri="{BB962C8B-B14F-4D97-AF65-F5344CB8AC3E}">
        <p14:creationId xmlns:p14="http://schemas.microsoft.com/office/powerpoint/2010/main" val="41695254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AA315DB-A9CD-4A65-A216-6B1525AD793A}" type="datetime1">
              <a:rPr lang="en-US" smtClean="0"/>
              <a:t>4/14/2025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1CFB9F-CF06-4AD0-B82E-E73654621232}" type="slidenum">
              <a:rPr lang="en-US" smtClean="0"/>
              <a:t>‹#›</a:t>
            </a:fld>
            <a:endParaRPr lang="en-US"/>
          </a:p>
        </p:txBody>
      </p:sp>
    </p:spTree>
    <p:extLst>
      <p:ext uri="{BB962C8B-B14F-4D97-AF65-F5344CB8AC3E}">
        <p14:creationId xmlns:p14="http://schemas.microsoft.com/office/powerpoint/2010/main" val="15146770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D002E14-33B1-4FB0-8A94-E642C1AD0A3B}" type="datetime1">
              <a:rPr lang="en-US" smtClean="0"/>
              <a:t>4/14/2025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1CFB9F-CF06-4AD0-B82E-E73654621232}" type="slidenum">
              <a:rPr lang="en-US" smtClean="0"/>
              <a:t>‹#›</a:t>
            </a:fld>
            <a:endParaRPr lang="en-US"/>
          </a:p>
        </p:txBody>
      </p:sp>
    </p:spTree>
    <p:extLst>
      <p:ext uri="{BB962C8B-B14F-4D97-AF65-F5344CB8AC3E}">
        <p14:creationId xmlns:p14="http://schemas.microsoft.com/office/powerpoint/2010/main" val="2333611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415B1B-C06D-4754-B194-9301B1B4659E}" type="datetime1">
              <a:rPr lang="en-US" smtClean="0"/>
              <a:t>4/14/2025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1CFB9F-CF06-4AD0-B82E-E73654621232}" type="slidenum">
              <a:rPr lang="en-US" smtClean="0"/>
              <a:t>‹#›</a:t>
            </a:fld>
            <a:endParaRPr lang="en-US"/>
          </a:p>
        </p:txBody>
      </p:sp>
    </p:spTree>
    <p:extLst>
      <p:ext uri="{BB962C8B-B14F-4D97-AF65-F5344CB8AC3E}">
        <p14:creationId xmlns:p14="http://schemas.microsoft.com/office/powerpoint/2010/main" val="11522392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685800" y="2130425"/>
            <a:ext cx="7772400" cy="14700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7" name="Google Shape;17;p2"/>
          <p:cNvSpPr txBox="1">
            <a:spLocks noGrp="1"/>
          </p:cNvSpPr>
          <p:nvPr>
            <p:ph type="subTitle" idx="1"/>
          </p:nvPr>
        </p:nvSpPr>
        <p:spPr>
          <a:xfrm>
            <a:off x="1371600" y="3886200"/>
            <a:ext cx="6400800" cy="1752600"/>
          </a:xfrm>
          <a:prstGeom prst="rect">
            <a:avLst/>
          </a:prstGeom>
          <a:noFill/>
          <a:ln>
            <a:noFill/>
          </a:ln>
        </p:spPr>
        <p:txBody>
          <a:bodyPr spcFirstLastPara="1" wrap="square" lIns="91425" tIns="91425" rIns="91425" bIns="91425" anchor="t" anchorCtr="0">
            <a:noAutofit/>
          </a:bodyPr>
          <a:lstStyle>
            <a:lvl1pPr marL="0" marR="0" lvl="0" indent="0" algn="ctr" rtl="0">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L="457200" marR="0" lvl="1" indent="0"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8" name="Google Shape;18;p2"/>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SzPts val="1400"/>
              <a:buNone/>
              <a:defRPr sz="1200" b="0" i="0" u="none" strike="noStrike" cap="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fld id="{C6467CEB-2ED0-48FA-ACC5-4ACADE26418B}" type="datetime1">
              <a:rPr lang="en-US" smtClean="0"/>
              <a:t>4/14/2025</a:t>
            </a:fld>
            <a:endParaRPr/>
          </a:p>
        </p:txBody>
      </p:sp>
      <p:sp>
        <p:nvSpPr>
          <p:cNvPr id="19" name="Google Shape;19;p2"/>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0" name="Google Shape;20;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6821320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29" name="Google Shape;29;p4"/>
          <p:cNvSpPr txBox="1">
            <a:spLocks noGrp="1"/>
          </p:cNvSpPr>
          <p:nvPr>
            <p:ph type="body" idx="1"/>
          </p:nvPr>
        </p:nvSpPr>
        <p:spPr>
          <a:xfrm rot="5400000">
            <a:off x="2309019" y="-251619"/>
            <a:ext cx="4525962" cy="82296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0" name="Google Shape;30;p4"/>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SzPts val="1400"/>
              <a:buNone/>
              <a:defRPr sz="1200" b="0" i="0" u="none" strike="noStrike" cap="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fld id="{304567A6-96AE-4B3E-8AD1-558DDEC3B018}" type="datetime1">
              <a:rPr lang="en-US" smtClean="0"/>
              <a:t>4/14/2025</a:t>
            </a:fld>
            <a:endParaRPr/>
          </a:p>
        </p:txBody>
      </p:sp>
      <p:sp>
        <p:nvSpPr>
          <p:cNvPr id="31" name="Google Shape;31;p4"/>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2" name="Google Shape;32;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3383547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1792288" y="4800600"/>
            <a:ext cx="5486400" cy="566738"/>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2000" b="1"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35" name="Google Shape;35;p5"/>
          <p:cNvSpPr>
            <a:spLocks noGrp="1"/>
          </p:cNvSpPr>
          <p:nvPr>
            <p:ph type="pic" idx="2"/>
          </p:nvPr>
        </p:nvSpPr>
        <p:spPr>
          <a:xfrm>
            <a:off x="1792288" y="612775"/>
            <a:ext cx="5486400" cy="4114800"/>
          </a:xfrm>
          <a:prstGeom prst="rect">
            <a:avLst/>
          </a:prstGeom>
          <a:noFill/>
          <a:ln>
            <a:noFill/>
          </a:ln>
        </p:spPr>
        <p:txBody>
          <a:bodyPr spcFirstLastPara="1" wrap="square" lIns="91425" tIns="91425" rIns="91425" bIns="91425" anchor="t" anchorCtr="0">
            <a:noAutofit/>
          </a:bodyPr>
          <a:lstStyle>
            <a:lvl1pPr marL="0" marR="0" lvl="0" indent="0" algn="l" rtl="0">
              <a:spcBef>
                <a:spcPts val="640"/>
              </a:spcBef>
              <a:spcAft>
                <a:spcPts val="0"/>
              </a:spcAft>
              <a:buClr>
                <a:schemeClr val="dk1"/>
              </a:buClr>
              <a:buSzPts val="1400"/>
              <a:buFont typeface="Arial"/>
              <a:buNone/>
              <a:defRPr sz="3200" b="0" i="0" u="none" strike="noStrike" cap="none">
                <a:solidFill>
                  <a:schemeClr val="dk1"/>
                </a:solidFill>
                <a:latin typeface="Calibri"/>
                <a:ea typeface="Calibri"/>
                <a:cs typeface="Calibri"/>
                <a:sym typeface="Calibri"/>
              </a:defRPr>
            </a:lvl1pPr>
            <a:lvl2pPr marL="457200" marR="0" lvl="1" indent="0" algn="l" rtl="0">
              <a:spcBef>
                <a:spcPts val="560"/>
              </a:spcBef>
              <a:spcAft>
                <a:spcPts val="0"/>
              </a:spcAft>
              <a:buClr>
                <a:schemeClr val="dk1"/>
              </a:buClr>
              <a:buSzPts val="1400"/>
              <a:buFont typeface="Arial"/>
              <a:buNone/>
              <a:defRPr sz="2800" b="0" i="0" u="none" strike="noStrike" cap="none">
                <a:solidFill>
                  <a:schemeClr val="dk1"/>
                </a:solidFill>
                <a:latin typeface="Calibri"/>
                <a:ea typeface="Calibri"/>
                <a:cs typeface="Calibri"/>
                <a:sym typeface="Calibri"/>
              </a:defRPr>
            </a:lvl2pPr>
            <a:lvl3pPr marL="914400" marR="0" lvl="2" indent="0" algn="l" rtl="0">
              <a:spcBef>
                <a:spcPts val="480"/>
              </a:spcBef>
              <a:spcAft>
                <a:spcPts val="0"/>
              </a:spcAft>
              <a:buClr>
                <a:schemeClr val="dk1"/>
              </a:buClr>
              <a:buSzPts val="1400"/>
              <a:buFont typeface="Arial"/>
              <a:buNone/>
              <a:defRPr sz="2400" b="0" i="0" u="none" strike="noStrike" cap="none">
                <a:solidFill>
                  <a:schemeClr val="dk1"/>
                </a:solidFill>
                <a:latin typeface="Calibri"/>
                <a:ea typeface="Calibri"/>
                <a:cs typeface="Calibri"/>
                <a:sym typeface="Calibri"/>
              </a:defRPr>
            </a:lvl3pPr>
            <a:lvl4pPr marL="1371600" marR="0" lvl="3" indent="0" algn="l" rtl="0">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4pPr>
            <a:lvl5pPr marL="1828800" marR="0" lvl="4" indent="0" algn="l" rtl="0">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5pPr>
            <a:lvl6pPr marL="2286000" marR="0" lvl="5" indent="0" algn="l" rtl="0">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36" name="Google Shape;36;p5"/>
          <p:cNvSpPr txBox="1">
            <a:spLocks noGrp="1"/>
          </p:cNvSpPr>
          <p:nvPr>
            <p:ph type="body" idx="1"/>
          </p:nvPr>
        </p:nvSpPr>
        <p:spPr>
          <a:xfrm>
            <a:off x="1792288" y="5367338"/>
            <a:ext cx="5486400" cy="804862"/>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280"/>
              </a:spcBef>
              <a:spcAft>
                <a:spcPts val="0"/>
              </a:spcAft>
              <a:buClr>
                <a:schemeClr val="dk1"/>
              </a:buClr>
              <a:buSzPts val="32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28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24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37" name="Google Shape;37;p5"/>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SzPts val="1400"/>
              <a:buNone/>
              <a:defRPr sz="1200" b="0" i="0" u="none" strike="noStrike" cap="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fld id="{C1D1E952-C6C8-4CB1-AFFE-D91AB242617D}" type="datetime1">
              <a:rPr lang="en-US" smtClean="0"/>
              <a:t>4/14/2025</a:t>
            </a:fld>
            <a:endParaRPr/>
          </a:p>
        </p:txBody>
      </p:sp>
      <p:sp>
        <p:nvSpPr>
          <p:cNvPr id="38" name="Google Shape;38;p5"/>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9" name="Google Shape;39;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1845268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457200" y="273050"/>
            <a:ext cx="3008313" cy="116205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2000" b="1"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42" name="Google Shape;42;p6"/>
          <p:cNvSpPr txBox="1">
            <a:spLocks noGrp="1"/>
          </p:cNvSpPr>
          <p:nvPr>
            <p:ph type="body" idx="1"/>
          </p:nvPr>
        </p:nvSpPr>
        <p:spPr>
          <a:xfrm>
            <a:off x="3575050" y="273050"/>
            <a:ext cx="5111750" cy="5853113"/>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3" name="Google Shape;43;p6"/>
          <p:cNvSpPr txBox="1">
            <a:spLocks noGrp="1"/>
          </p:cNvSpPr>
          <p:nvPr>
            <p:ph type="body" idx="2"/>
          </p:nvPr>
        </p:nvSpPr>
        <p:spPr>
          <a:xfrm>
            <a:off x="457200" y="1435100"/>
            <a:ext cx="3008313" cy="4691063"/>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280"/>
              </a:spcBef>
              <a:spcAft>
                <a:spcPts val="0"/>
              </a:spcAft>
              <a:buClr>
                <a:schemeClr val="dk1"/>
              </a:buClr>
              <a:buSzPts val="32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28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24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44" name="Google Shape;44;p6"/>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SzPts val="1400"/>
              <a:buNone/>
              <a:defRPr sz="1200" b="0" i="0" u="none" strike="noStrike" cap="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fld id="{6BC4FADE-1D39-4F3D-A5C1-C6D2167BF241}" type="datetime1">
              <a:rPr lang="en-US" smtClean="0"/>
              <a:t>4/14/2025</a:t>
            </a:fld>
            <a:endParaRPr/>
          </a:p>
        </p:txBody>
      </p:sp>
      <p:sp>
        <p:nvSpPr>
          <p:cNvPr id="45" name="Google Shape;45;p6"/>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6" name="Google Shape;46;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3050596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1"/>
        <p:cNvGrpSpPr/>
        <p:nvPr/>
      </p:nvGrpSpPr>
      <p:grpSpPr>
        <a:xfrm>
          <a:off x="0" y="0"/>
          <a:ext cx="0" cy="0"/>
          <a:chOff x="0" y="0"/>
          <a:chExt cx="0" cy="0"/>
        </a:xfrm>
      </p:grpSpPr>
      <p:sp>
        <p:nvSpPr>
          <p:cNvPr id="52" name="Google Shape;52;p8"/>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53" name="Google Shape;53;p8"/>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SzPts val="1400"/>
              <a:buNone/>
              <a:defRPr sz="1200" b="0" i="0" u="none" strike="noStrike" cap="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fld id="{00693FD3-A5DF-45BD-9B02-496589141E22}" type="datetime1">
              <a:rPr lang="en-US" smtClean="0"/>
              <a:t>4/14/2025</a:t>
            </a:fld>
            <a:endParaRPr/>
          </a:p>
        </p:txBody>
      </p:sp>
      <p:sp>
        <p:nvSpPr>
          <p:cNvPr id="54" name="Google Shape;54;p8"/>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5" name="Google Shape;55;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7252100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722313" y="4406900"/>
            <a:ext cx="7772400" cy="1362075"/>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4000" b="1"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74" name="Google Shape;74;p11"/>
          <p:cNvSpPr txBox="1">
            <a:spLocks noGrp="1"/>
          </p:cNvSpPr>
          <p:nvPr>
            <p:ph type="body" idx="1"/>
          </p:nvPr>
        </p:nvSpPr>
        <p:spPr>
          <a:xfrm>
            <a:off x="722313" y="2906713"/>
            <a:ext cx="7772400" cy="1500187"/>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00"/>
              </a:spcBef>
              <a:spcAft>
                <a:spcPts val="0"/>
              </a:spcAft>
              <a:buClr>
                <a:srgbClr val="888888"/>
              </a:buClr>
              <a:buSzPts val="3200"/>
              <a:buFont typeface="Arial"/>
              <a:buNone/>
              <a:defRPr sz="2000" b="0" i="0" u="none" strike="noStrike" cap="none">
                <a:solidFill>
                  <a:srgbClr val="888888"/>
                </a:solidFill>
                <a:latin typeface="Calibri"/>
                <a:ea typeface="Calibri"/>
                <a:cs typeface="Calibri"/>
                <a:sym typeface="Calibri"/>
              </a:defRPr>
            </a:lvl1pPr>
            <a:lvl2pPr marL="914400" marR="0" lvl="1" indent="-228600" algn="l" rtl="0">
              <a:spcBef>
                <a:spcPts val="360"/>
              </a:spcBef>
              <a:spcAft>
                <a:spcPts val="0"/>
              </a:spcAft>
              <a:buClr>
                <a:srgbClr val="888888"/>
              </a:buClr>
              <a:buSzPts val="2800"/>
              <a:buFont typeface="Arial"/>
              <a:buNone/>
              <a:defRPr sz="1800" b="0" i="0" u="none" strike="noStrike" cap="none">
                <a:solidFill>
                  <a:srgbClr val="888888"/>
                </a:solidFill>
                <a:latin typeface="Calibri"/>
                <a:ea typeface="Calibri"/>
                <a:cs typeface="Calibri"/>
                <a:sym typeface="Calibri"/>
              </a:defRPr>
            </a:lvl2pPr>
            <a:lvl3pPr marL="1371600" marR="0" lvl="2" indent="-228600" algn="l" rtl="0">
              <a:spcBef>
                <a:spcPts val="320"/>
              </a:spcBef>
              <a:spcAft>
                <a:spcPts val="0"/>
              </a:spcAft>
              <a:buClr>
                <a:srgbClr val="888888"/>
              </a:buClr>
              <a:buSzPts val="2400"/>
              <a:buFont typeface="Arial"/>
              <a:buNone/>
              <a:defRPr sz="1600" b="0" i="0" u="none" strike="noStrike" cap="none">
                <a:solidFill>
                  <a:srgbClr val="888888"/>
                </a:solidFill>
                <a:latin typeface="Calibri"/>
                <a:ea typeface="Calibri"/>
                <a:cs typeface="Calibri"/>
                <a:sym typeface="Calibri"/>
              </a:defRPr>
            </a:lvl3pPr>
            <a:lvl4pPr marL="1828800" marR="0" lvl="3" indent="-228600" algn="l" rtl="0">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4pPr>
            <a:lvl5pPr marL="2286000" marR="0" lvl="4" indent="-228600" algn="l" rtl="0">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5pPr>
            <a:lvl6pPr marL="2743200" marR="0" lvl="5" indent="-228600" algn="l" rtl="0">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75" name="Google Shape;75;p11"/>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SzPts val="1400"/>
              <a:buNone/>
              <a:defRPr sz="1200" b="0" i="0" u="none" strike="noStrike" cap="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fld id="{BEEE0EAF-A80B-4305-A6BF-A4AB9FDA37CF}" type="datetime1">
              <a:rPr lang="en-US" smtClean="0"/>
              <a:t>4/14/2025</a:t>
            </a:fld>
            <a:endParaRPr/>
          </a:p>
        </p:txBody>
      </p:sp>
      <p:sp>
        <p:nvSpPr>
          <p:cNvPr id="76" name="Google Shape;76;p11"/>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7" name="Google Shape;77;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532698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88"/>
        <p:cNvGrpSpPr/>
        <p:nvPr/>
      </p:nvGrpSpPr>
      <p:grpSpPr>
        <a:xfrm>
          <a:off x="0" y="0"/>
          <a:ext cx="0" cy="0"/>
          <a:chOff x="0" y="0"/>
          <a:chExt cx="0" cy="0"/>
        </a:xfrm>
      </p:grpSpPr>
      <p:sp>
        <p:nvSpPr>
          <p:cNvPr id="89" name="Google Shape;89;p14"/>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t" anchorCtr="0">
            <a:noAutofit/>
          </a:bodyPr>
          <a:lstStyle>
            <a:lvl1pPr marL="0" marR="0" lvl="0"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90" name="Google Shape;90;p14"/>
          <p:cNvSpPr txBox="1">
            <a:spLocks noGrp="1"/>
          </p:cNvSpPr>
          <p:nvPr>
            <p:ph type="body" idx="1"/>
          </p:nvPr>
        </p:nvSpPr>
        <p:spPr>
          <a:xfrm>
            <a:off x="457200" y="1535113"/>
            <a:ext cx="4040188" cy="639762"/>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80"/>
              </a:spcBef>
              <a:spcAft>
                <a:spcPts val="0"/>
              </a:spcAft>
              <a:buClr>
                <a:schemeClr val="dk1"/>
              </a:buClr>
              <a:buSzPts val="1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14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4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4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4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4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4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4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4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91" name="Google Shape;91;p14"/>
          <p:cNvSpPr txBox="1">
            <a:spLocks noGrp="1"/>
          </p:cNvSpPr>
          <p:nvPr>
            <p:ph type="body" idx="2"/>
          </p:nvPr>
        </p:nvSpPr>
        <p:spPr>
          <a:xfrm>
            <a:off x="457200" y="2174875"/>
            <a:ext cx="4040188" cy="3951288"/>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92" name="Google Shape;92;p14"/>
          <p:cNvSpPr txBox="1">
            <a:spLocks noGrp="1"/>
          </p:cNvSpPr>
          <p:nvPr>
            <p:ph type="body" idx="3"/>
          </p:nvPr>
        </p:nvSpPr>
        <p:spPr>
          <a:xfrm>
            <a:off x="4645025" y="1535113"/>
            <a:ext cx="4041775" cy="639762"/>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80"/>
              </a:spcBef>
              <a:spcAft>
                <a:spcPts val="0"/>
              </a:spcAft>
              <a:buClr>
                <a:schemeClr val="dk1"/>
              </a:buClr>
              <a:buSzPts val="1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14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4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4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4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4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4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4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4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93" name="Google Shape;93;p14"/>
          <p:cNvSpPr txBox="1">
            <a:spLocks noGrp="1"/>
          </p:cNvSpPr>
          <p:nvPr>
            <p:ph type="body" idx="4"/>
          </p:nvPr>
        </p:nvSpPr>
        <p:spPr>
          <a:xfrm>
            <a:off x="4645025" y="2174875"/>
            <a:ext cx="4041775" cy="3951288"/>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94" name="Google Shape;94;p14"/>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fld id="{31566C2D-289C-454D-BD47-2EC0BEE50123}" type="datetime1">
              <a:rPr lang="en-US" smtClean="0"/>
              <a:t>4/14/2025</a:t>
            </a:fld>
            <a:endParaRPr/>
          </a:p>
        </p:txBody>
      </p:sp>
      <p:sp>
        <p:nvSpPr>
          <p:cNvPr id="95" name="Google Shape;95;p14"/>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96" name="Google Shape;96;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Font typeface="Calibri"/>
              <a:buNone/>
              <a:defRPr sz="1800" b="0" i="0" u="none" strike="noStrike" cap="none">
                <a:solidFill>
                  <a:srgbClr val="000000"/>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Font typeface="Calibri"/>
              <a:buNone/>
              <a:defRPr sz="1800" b="0" i="0" u="none" strike="noStrike" cap="none">
                <a:solidFill>
                  <a:srgbClr val="000000"/>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Font typeface="Calibri"/>
              <a:buNone/>
              <a:defRPr sz="1800" b="0" i="0" u="none" strike="noStrike" cap="none">
                <a:solidFill>
                  <a:srgbClr val="000000"/>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Font typeface="Calibri"/>
              <a:buNone/>
              <a:defRPr sz="1800" b="0" i="0" u="none" strike="noStrike" cap="none">
                <a:solidFill>
                  <a:srgbClr val="000000"/>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Font typeface="Calibri"/>
              <a:buNone/>
              <a:defRPr sz="1800" b="0" i="0" u="none" strike="noStrike" cap="none">
                <a:solidFill>
                  <a:srgbClr val="000000"/>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Font typeface="Calibri"/>
              <a:buNone/>
              <a:defRPr sz="1800" b="0" i="0" u="none" strike="noStrike" cap="none">
                <a:solidFill>
                  <a:srgbClr val="000000"/>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Font typeface="Calibri"/>
              <a:buNone/>
              <a:defRPr sz="1800" b="0" i="0" u="none" strike="noStrike" cap="none">
                <a:solidFill>
                  <a:srgbClr val="000000"/>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Font typeface="Calibri"/>
              <a:buNone/>
              <a:defRPr sz="1800" b="0" i="0" u="none" strike="noStrike" cap="none">
                <a:solidFill>
                  <a:srgbClr val="000000"/>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Font typeface="Calibri"/>
              <a:buNone/>
              <a:defRPr sz="1800" b="0" i="0" u="none" strike="noStrike" cap="none">
                <a:solidFill>
                  <a:srgbClr val="000000"/>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999622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BB735F-3D31-47AB-8F89-F2C62D3524AA}" type="datetime1">
              <a:rPr lang="en-US" smtClean="0"/>
              <a:t>4/14/2025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1CFB9F-CF06-4AD0-B82E-E73654621232}" type="slidenum">
              <a:rPr lang="en-US" smtClean="0"/>
              <a:t>‹#›</a:t>
            </a:fld>
            <a:endParaRPr lang="en-US"/>
          </a:p>
        </p:txBody>
      </p:sp>
    </p:spTree>
    <p:extLst>
      <p:ext uri="{BB962C8B-B14F-4D97-AF65-F5344CB8AC3E}">
        <p14:creationId xmlns:p14="http://schemas.microsoft.com/office/powerpoint/2010/main" val="512233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F3210FF-6D3F-496B-902F-F8E3D8574021}" type="datetime1">
              <a:rPr lang="en-US" smtClean="0"/>
              <a:t>4/14/2025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1CFB9F-CF06-4AD0-B82E-E73654621232}" type="slidenum">
              <a:rPr lang="en-US" smtClean="0"/>
              <a:t>‹#›</a:t>
            </a:fld>
            <a:endParaRPr lang="en-US"/>
          </a:p>
        </p:txBody>
      </p:sp>
    </p:spTree>
    <p:extLst>
      <p:ext uri="{BB962C8B-B14F-4D97-AF65-F5344CB8AC3E}">
        <p14:creationId xmlns:p14="http://schemas.microsoft.com/office/powerpoint/2010/main" val="3924064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CCBF40-2506-4A7F-B3AB-CD62661FDB23}" type="datetime1">
              <a:rPr lang="en-US" smtClean="0"/>
              <a:t>4/14/2025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1CFB9F-CF06-4AD0-B82E-E73654621232}" type="slidenum">
              <a:rPr lang="en-US" smtClean="0"/>
              <a:t>‹#›</a:t>
            </a:fld>
            <a:endParaRPr lang="en-US"/>
          </a:p>
        </p:txBody>
      </p:sp>
    </p:spTree>
    <p:extLst>
      <p:ext uri="{BB962C8B-B14F-4D97-AF65-F5344CB8AC3E}">
        <p14:creationId xmlns:p14="http://schemas.microsoft.com/office/powerpoint/2010/main" val="41490202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9D2AEEE-BD50-427A-AD1F-133D11840165}" type="datetime1">
              <a:rPr lang="en-US" smtClean="0"/>
              <a:t>4/14/2025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1CFB9F-CF06-4AD0-B82E-E73654621232}" type="slidenum">
              <a:rPr lang="en-US" smtClean="0"/>
              <a:t>‹#›</a:t>
            </a:fld>
            <a:endParaRPr lang="en-US"/>
          </a:p>
        </p:txBody>
      </p:sp>
    </p:spTree>
    <p:extLst>
      <p:ext uri="{BB962C8B-B14F-4D97-AF65-F5344CB8AC3E}">
        <p14:creationId xmlns:p14="http://schemas.microsoft.com/office/powerpoint/2010/main" val="30609964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C3A61F2-FA95-47E6-BF24-0ED758253CFA}" type="datetime1">
              <a:rPr lang="en-US" smtClean="0"/>
              <a:t>4/14/2025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1CFB9F-CF06-4AD0-B82E-E73654621232}" type="slidenum">
              <a:rPr lang="en-US" smtClean="0"/>
              <a:t>‹#›</a:t>
            </a:fld>
            <a:endParaRPr lang="en-US"/>
          </a:p>
        </p:txBody>
      </p:sp>
    </p:spTree>
    <p:extLst>
      <p:ext uri="{BB962C8B-B14F-4D97-AF65-F5344CB8AC3E}">
        <p14:creationId xmlns:p14="http://schemas.microsoft.com/office/powerpoint/2010/main" val="11785246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33734B-BEAA-43A6-AF3B-244C7A71D32D}" type="datetime1">
              <a:rPr lang="en-US" smtClean="0"/>
              <a:t>4/14/2025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1CFB9F-CF06-4AD0-B82E-E73654621232}" type="slidenum">
              <a:rPr lang="en-US" smtClean="0"/>
              <a:t>‹#›</a:t>
            </a:fld>
            <a:endParaRPr lang="en-US"/>
          </a:p>
        </p:txBody>
      </p:sp>
    </p:spTree>
    <p:extLst>
      <p:ext uri="{BB962C8B-B14F-4D97-AF65-F5344CB8AC3E}">
        <p14:creationId xmlns:p14="http://schemas.microsoft.com/office/powerpoint/2010/main" val="1995980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AC27E65-84BA-4C43-B87B-747EF461FC67}" type="datetime1">
              <a:rPr lang="en-US" smtClean="0"/>
              <a:t>4/14/2025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1CFB9F-CF06-4AD0-B82E-E73654621232}" type="slidenum">
              <a:rPr lang="en-US" smtClean="0"/>
              <a:t>‹#›</a:t>
            </a:fld>
            <a:endParaRPr lang="en-US"/>
          </a:p>
        </p:txBody>
      </p:sp>
    </p:spTree>
    <p:extLst>
      <p:ext uri="{BB962C8B-B14F-4D97-AF65-F5344CB8AC3E}">
        <p14:creationId xmlns:p14="http://schemas.microsoft.com/office/powerpoint/2010/main" val="27434840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F200D0E-8711-4982-9315-C89CCAFC8423}" type="datetime1">
              <a:rPr lang="en-US" smtClean="0"/>
              <a:t>4/14/2025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1CFB9F-CF06-4AD0-B82E-E73654621232}" type="slidenum">
              <a:rPr lang="en-US" smtClean="0"/>
              <a:t>‹#›</a:t>
            </a:fld>
            <a:endParaRPr lang="en-US"/>
          </a:p>
        </p:txBody>
      </p:sp>
    </p:spTree>
    <p:extLst>
      <p:ext uri="{BB962C8B-B14F-4D97-AF65-F5344CB8AC3E}">
        <p14:creationId xmlns:p14="http://schemas.microsoft.com/office/powerpoint/2010/main" val="184959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5C350A-BD96-4A81-ABE5-0965CBBBF6C8}" type="datetime1">
              <a:rPr lang="en-US" smtClean="0"/>
              <a:t>4/14/2025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1CFB9F-CF06-4AD0-B82E-E73654621232}" type="slidenum">
              <a:rPr lang="en-US" smtClean="0"/>
              <a:t>‹#›</a:t>
            </a:fld>
            <a:endParaRPr lang="en-US"/>
          </a:p>
        </p:txBody>
      </p:sp>
    </p:spTree>
    <p:extLst>
      <p:ext uri="{BB962C8B-B14F-4D97-AF65-F5344CB8AC3E}">
        <p14:creationId xmlns:p14="http://schemas.microsoft.com/office/powerpoint/2010/main" val="19477454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1" name="Google Shape;11;p1"/>
          <p:cNvSpPr txBox="1">
            <a:spLocks noGrp="1"/>
          </p:cNvSpPr>
          <p:nvPr>
            <p:ph type="body" idx="1"/>
          </p:nvPr>
        </p:nvSpPr>
        <p:spPr>
          <a:xfrm>
            <a:off x="457200" y="1600200"/>
            <a:ext cx="8229600" cy="4525962"/>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SzPts val="1400"/>
              <a:buNone/>
              <a:defRPr sz="1200" b="0" i="0" u="none" strike="noStrike" cap="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fld id="{3AEA0591-A507-4035-A533-7D320D3F540D}" type="datetime1">
              <a:rPr lang="en-US" smtClean="0"/>
              <a:t>4/14/2025</a:t>
            </a:fld>
            <a:endParaRPr/>
          </a:p>
        </p:txBody>
      </p:sp>
      <p:sp>
        <p:nvSpPr>
          <p:cNvPr id="13" name="Google Shape;13;p1"/>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1319818785"/>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8" r:id="rId5"/>
    <p:sldLayoutId id="2147483679" r:id="rId6"/>
    <p:sldLayoutId id="2147483680"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useBgFill="1">
        <p:nvSpPr>
          <p:cNvPr id="108" name="Rectangle 107">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10" name="Rectangle 109">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843764" y="0"/>
            <a:ext cx="530023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101" name="Google Shape;101;p15"/>
          <p:cNvSpPr txBox="1">
            <a:spLocks noGrp="1"/>
          </p:cNvSpPr>
          <p:nvPr>
            <p:ph type="ctrTitle"/>
          </p:nvPr>
        </p:nvSpPr>
        <p:spPr>
          <a:xfrm>
            <a:off x="3393195" y="1154682"/>
            <a:ext cx="5504382" cy="3692028"/>
          </a:xfrm>
          <a:prstGeom prst="rect">
            <a:avLst/>
          </a:prstGeom>
          <a:noFill/>
        </p:spPr>
        <p:txBody>
          <a:bodyPr spcFirstLastPara="1" lIns="91425" tIns="45700" rIns="91425" bIns="45700" anchorCtr="0">
            <a:normAutofit/>
          </a:bodyPr>
          <a:lstStyle/>
          <a:p>
            <a:r>
              <a:rPr lang="en-US" sz="4800" b="1" dirty="0"/>
              <a:t>Waste, Fraud, and Abuse</a:t>
            </a:r>
            <a:endParaRPr lang="en-US" sz="4800" b="1" i="0" u="none" strike="noStrike" cap="none" dirty="0">
              <a:solidFill>
                <a:schemeClr val="tx1"/>
              </a:solidFill>
              <a:latin typeface="Calibri Light" panose="020F0302020204030204" pitchFamily="34" charset="0"/>
              <a:cs typeface="Calibri Light" panose="020F0302020204030204" pitchFamily="34" charset="0"/>
              <a:sym typeface="Calibri"/>
            </a:endParaRPr>
          </a:p>
        </p:txBody>
      </p:sp>
      <p:sp>
        <p:nvSpPr>
          <p:cNvPr id="2" name="Slide Number Placeholder 1">
            <a:extLst>
              <a:ext uri="{FF2B5EF4-FFF2-40B4-BE49-F238E27FC236}">
                <a16:creationId xmlns:a16="http://schemas.microsoft.com/office/drawing/2014/main" id="{42667B1F-E6A9-4F41-B09B-5F10660E3C4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a:t>
            </a:fld>
            <a:endParaRPr lang="en-US"/>
          </a:p>
        </p:txBody>
      </p:sp>
    </p:spTree>
    <p:extLst>
      <p:ext uri="{BB962C8B-B14F-4D97-AF65-F5344CB8AC3E}">
        <p14:creationId xmlns:p14="http://schemas.microsoft.com/office/powerpoint/2010/main" val="24102929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33E89-0435-5FC5-B3AA-EF107EA7379E}"/>
              </a:ext>
            </a:extLst>
          </p:cNvPr>
          <p:cNvSpPr>
            <a:spLocks noGrp="1"/>
          </p:cNvSpPr>
          <p:nvPr>
            <p:ph type="title"/>
          </p:nvPr>
        </p:nvSpPr>
        <p:spPr>
          <a:xfrm>
            <a:off x="628650" y="681038"/>
            <a:ext cx="7886700" cy="1344890"/>
          </a:xfrm>
        </p:spPr>
        <p:txBody>
          <a:bodyPr/>
          <a:lstStyle/>
          <a:p>
            <a:r>
              <a:rPr lang="en-US" b="1" dirty="0"/>
              <a:t>Question 3</a:t>
            </a:r>
          </a:p>
        </p:txBody>
      </p:sp>
      <p:sp>
        <p:nvSpPr>
          <p:cNvPr id="3" name="Content Placeholder 2">
            <a:extLst>
              <a:ext uri="{FF2B5EF4-FFF2-40B4-BE49-F238E27FC236}">
                <a16:creationId xmlns:a16="http://schemas.microsoft.com/office/drawing/2014/main" id="{FE59F05C-2DC1-1152-B624-FA4737AA4618}"/>
              </a:ext>
            </a:extLst>
          </p:cNvPr>
          <p:cNvSpPr>
            <a:spLocks noGrp="1"/>
          </p:cNvSpPr>
          <p:nvPr>
            <p:ph idx="1"/>
          </p:nvPr>
        </p:nvSpPr>
        <p:spPr>
          <a:xfrm>
            <a:off x="1111197" y="1690967"/>
            <a:ext cx="6323960" cy="3971645"/>
          </a:xfrm>
        </p:spPr>
        <p:txBody>
          <a:bodyPr/>
          <a:lstStyle/>
          <a:p>
            <a:pPr marL="0" indent="0">
              <a:buNone/>
            </a:pPr>
            <a:r>
              <a:rPr lang="en-US" dirty="0">
                <a:solidFill>
                  <a:schemeClr val="accent1">
                    <a:lumMod val="75000"/>
                  </a:schemeClr>
                </a:solidFill>
              </a:rPr>
              <a:t>In the United States, what is the most common fraud scheme?</a:t>
            </a:r>
          </a:p>
          <a:p>
            <a:pPr marL="514350" indent="-514350">
              <a:buAutoNum type="alphaLcParenR"/>
            </a:pPr>
            <a:r>
              <a:rPr lang="en-US" dirty="0"/>
              <a:t>Payroll fraud</a:t>
            </a:r>
          </a:p>
          <a:p>
            <a:pPr marL="514350" indent="-514350">
              <a:buAutoNum type="alphaLcParenR"/>
            </a:pPr>
            <a:r>
              <a:rPr lang="en-US" dirty="0"/>
              <a:t>Asset misappropriation/Skimming</a:t>
            </a:r>
          </a:p>
          <a:p>
            <a:pPr marL="514350" indent="-514350">
              <a:buAutoNum type="alphaLcParenR"/>
            </a:pPr>
            <a:r>
              <a:rPr lang="en-US" dirty="0"/>
              <a:t>Check fraud</a:t>
            </a:r>
          </a:p>
          <a:p>
            <a:pPr marL="514350" indent="-514350">
              <a:buAutoNum type="alphaLcParenR"/>
            </a:pPr>
            <a:r>
              <a:rPr lang="en-US" dirty="0"/>
              <a:t>Billing schemes </a:t>
            </a:r>
          </a:p>
          <a:p>
            <a:pPr marL="0" indent="0">
              <a:buNone/>
            </a:pPr>
            <a:endParaRPr lang="en-US" dirty="0"/>
          </a:p>
        </p:txBody>
      </p:sp>
      <p:sp>
        <p:nvSpPr>
          <p:cNvPr id="4" name="Slide Number Placeholder 3">
            <a:extLst>
              <a:ext uri="{FF2B5EF4-FFF2-40B4-BE49-F238E27FC236}">
                <a16:creationId xmlns:a16="http://schemas.microsoft.com/office/drawing/2014/main" id="{5780E593-250C-4CF9-B5FA-69F4FC788461}"/>
              </a:ext>
            </a:extLst>
          </p:cNvPr>
          <p:cNvSpPr>
            <a:spLocks noGrp="1"/>
          </p:cNvSpPr>
          <p:nvPr>
            <p:ph type="sldNum" sz="quarter" idx="12"/>
          </p:nvPr>
        </p:nvSpPr>
        <p:spPr/>
        <p:txBody>
          <a:bodyPr/>
          <a:lstStyle/>
          <a:p>
            <a:fld id="{661CFB9F-CF06-4AD0-B82E-E73654621232}" type="slidenum">
              <a:rPr lang="en-US" smtClean="0"/>
              <a:t>10</a:t>
            </a:fld>
            <a:endParaRPr lang="en-US"/>
          </a:p>
        </p:txBody>
      </p:sp>
    </p:spTree>
    <p:extLst>
      <p:ext uri="{BB962C8B-B14F-4D97-AF65-F5344CB8AC3E}">
        <p14:creationId xmlns:p14="http://schemas.microsoft.com/office/powerpoint/2010/main" val="21452446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33E89-0435-5FC5-B3AA-EF107EA7379E}"/>
              </a:ext>
            </a:extLst>
          </p:cNvPr>
          <p:cNvSpPr>
            <a:spLocks noGrp="1"/>
          </p:cNvSpPr>
          <p:nvPr>
            <p:ph type="title"/>
          </p:nvPr>
        </p:nvSpPr>
        <p:spPr>
          <a:xfrm>
            <a:off x="628650" y="681038"/>
            <a:ext cx="7886700" cy="1344890"/>
          </a:xfrm>
        </p:spPr>
        <p:txBody>
          <a:bodyPr/>
          <a:lstStyle/>
          <a:p>
            <a:r>
              <a:rPr lang="en-US" b="1" dirty="0"/>
              <a:t>Question 3</a:t>
            </a:r>
          </a:p>
        </p:txBody>
      </p:sp>
      <p:sp>
        <p:nvSpPr>
          <p:cNvPr id="3" name="Content Placeholder 2">
            <a:extLst>
              <a:ext uri="{FF2B5EF4-FFF2-40B4-BE49-F238E27FC236}">
                <a16:creationId xmlns:a16="http://schemas.microsoft.com/office/drawing/2014/main" id="{FE59F05C-2DC1-1152-B624-FA4737AA4618}"/>
              </a:ext>
            </a:extLst>
          </p:cNvPr>
          <p:cNvSpPr>
            <a:spLocks noGrp="1"/>
          </p:cNvSpPr>
          <p:nvPr>
            <p:ph idx="1"/>
          </p:nvPr>
        </p:nvSpPr>
        <p:spPr>
          <a:xfrm>
            <a:off x="1117547" y="1837017"/>
            <a:ext cx="6323960" cy="3971645"/>
          </a:xfrm>
        </p:spPr>
        <p:txBody>
          <a:bodyPr/>
          <a:lstStyle/>
          <a:p>
            <a:pPr marL="0" indent="0">
              <a:buNone/>
            </a:pPr>
            <a:r>
              <a:rPr lang="en-US" dirty="0">
                <a:solidFill>
                  <a:schemeClr val="accent1">
                    <a:lumMod val="75000"/>
                  </a:schemeClr>
                </a:solidFill>
              </a:rPr>
              <a:t>In the United States, what is the most common fraud scheme?</a:t>
            </a:r>
          </a:p>
          <a:p>
            <a:pPr marL="514350" indent="-514350">
              <a:buAutoNum type="alphaLcParenR"/>
            </a:pPr>
            <a:r>
              <a:rPr lang="en-US" dirty="0"/>
              <a:t>Payroll fraud</a:t>
            </a:r>
          </a:p>
          <a:p>
            <a:pPr marL="514350" indent="-514350">
              <a:buAutoNum type="alphaLcParenR"/>
            </a:pPr>
            <a:r>
              <a:rPr lang="en-US" dirty="0">
                <a:highlight>
                  <a:srgbClr val="FFFF00"/>
                </a:highlight>
              </a:rPr>
              <a:t>Asset misappropriation/Skimming</a:t>
            </a:r>
          </a:p>
          <a:p>
            <a:pPr marL="514350" indent="-514350">
              <a:buAutoNum type="alphaLcParenR"/>
            </a:pPr>
            <a:r>
              <a:rPr lang="en-US" dirty="0"/>
              <a:t>Check fraud</a:t>
            </a:r>
          </a:p>
          <a:p>
            <a:pPr marL="514350" indent="-514350">
              <a:buAutoNum type="alphaLcParenR"/>
            </a:pPr>
            <a:r>
              <a:rPr lang="en-US" dirty="0"/>
              <a:t>Billing schemes </a:t>
            </a:r>
          </a:p>
          <a:p>
            <a:pPr marL="0" indent="0">
              <a:buNone/>
            </a:pPr>
            <a:endParaRPr lang="en-US" dirty="0"/>
          </a:p>
        </p:txBody>
      </p:sp>
      <p:sp>
        <p:nvSpPr>
          <p:cNvPr id="4" name="Slide Number Placeholder 3">
            <a:extLst>
              <a:ext uri="{FF2B5EF4-FFF2-40B4-BE49-F238E27FC236}">
                <a16:creationId xmlns:a16="http://schemas.microsoft.com/office/drawing/2014/main" id="{5780E593-250C-4CF9-B5FA-69F4FC788461}"/>
              </a:ext>
            </a:extLst>
          </p:cNvPr>
          <p:cNvSpPr>
            <a:spLocks noGrp="1"/>
          </p:cNvSpPr>
          <p:nvPr>
            <p:ph type="sldNum" sz="quarter" idx="12"/>
          </p:nvPr>
        </p:nvSpPr>
        <p:spPr/>
        <p:txBody>
          <a:bodyPr/>
          <a:lstStyle/>
          <a:p>
            <a:fld id="{661CFB9F-CF06-4AD0-B82E-E73654621232}" type="slidenum">
              <a:rPr lang="en-US" smtClean="0"/>
              <a:t>11</a:t>
            </a:fld>
            <a:endParaRPr lang="en-US"/>
          </a:p>
        </p:txBody>
      </p:sp>
    </p:spTree>
    <p:extLst>
      <p:ext uri="{BB962C8B-B14F-4D97-AF65-F5344CB8AC3E}">
        <p14:creationId xmlns:p14="http://schemas.microsoft.com/office/powerpoint/2010/main" val="3665831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B6AD3-0F29-E089-5221-A8F6F35B6FAD}"/>
              </a:ext>
            </a:extLst>
          </p:cNvPr>
          <p:cNvSpPr>
            <a:spLocks noGrp="1"/>
          </p:cNvSpPr>
          <p:nvPr>
            <p:ph type="title"/>
          </p:nvPr>
        </p:nvSpPr>
        <p:spPr/>
        <p:txBody>
          <a:bodyPr/>
          <a:lstStyle/>
          <a:p>
            <a:r>
              <a:rPr lang="en-US" b="1" dirty="0"/>
              <a:t>How Fraud is Committed</a:t>
            </a:r>
          </a:p>
        </p:txBody>
      </p:sp>
      <p:sp>
        <p:nvSpPr>
          <p:cNvPr id="3" name="Content Placeholder 2">
            <a:extLst>
              <a:ext uri="{FF2B5EF4-FFF2-40B4-BE49-F238E27FC236}">
                <a16:creationId xmlns:a16="http://schemas.microsoft.com/office/drawing/2014/main" id="{8C5C9DCC-2FF2-D912-5FF5-6D616E8CCEAE}"/>
              </a:ext>
            </a:extLst>
          </p:cNvPr>
          <p:cNvSpPr>
            <a:spLocks noGrp="1"/>
          </p:cNvSpPr>
          <p:nvPr>
            <p:ph idx="1"/>
          </p:nvPr>
        </p:nvSpPr>
        <p:spPr/>
        <p:txBody>
          <a:bodyPr/>
          <a:lstStyle/>
          <a:p>
            <a:pPr marL="0" indent="0">
              <a:buNone/>
            </a:pPr>
            <a:r>
              <a:rPr lang="en-US" dirty="0"/>
              <a:t>Association of Fraud Examiners Fraud Risk Taxonomy provides 3 ways:</a:t>
            </a:r>
          </a:p>
          <a:p>
            <a:pPr marL="0" indent="0">
              <a:buNone/>
            </a:pPr>
            <a:endParaRPr lang="en-US" dirty="0"/>
          </a:p>
        </p:txBody>
      </p:sp>
      <p:pic>
        <p:nvPicPr>
          <p:cNvPr id="5" name="Picture 4">
            <a:extLst>
              <a:ext uri="{FF2B5EF4-FFF2-40B4-BE49-F238E27FC236}">
                <a16:creationId xmlns:a16="http://schemas.microsoft.com/office/drawing/2014/main" id="{868C9992-CE45-41F7-BBCA-2137500395F9}"/>
              </a:ext>
            </a:extLst>
          </p:cNvPr>
          <p:cNvPicPr>
            <a:picLocks noChangeAspect="1"/>
          </p:cNvPicPr>
          <p:nvPr/>
        </p:nvPicPr>
        <p:blipFill>
          <a:blip r:embed="rId2"/>
          <a:stretch>
            <a:fillRect/>
          </a:stretch>
        </p:blipFill>
        <p:spPr>
          <a:xfrm>
            <a:off x="1047403" y="2869894"/>
            <a:ext cx="7049193" cy="2517354"/>
          </a:xfrm>
          <a:prstGeom prst="rect">
            <a:avLst/>
          </a:prstGeom>
        </p:spPr>
      </p:pic>
      <p:sp>
        <p:nvSpPr>
          <p:cNvPr id="6" name="Slide Number Placeholder 5">
            <a:extLst>
              <a:ext uri="{FF2B5EF4-FFF2-40B4-BE49-F238E27FC236}">
                <a16:creationId xmlns:a16="http://schemas.microsoft.com/office/drawing/2014/main" id="{63164EA6-EBA7-4CE4-B864-9C15EC144A89}"/>
              </a:ext>
            </a:extLst>
          </p:cNvPr>
          <p:cNvSpPr>
            <a:spLocks noGrp="1"/>
          </p:cNvSpPr>
          <p:nvPr>
            <p:ph type="sldNum" sz="quarter" idx="12"/>
          </p:nvPr>
        </p:nvSpPr>
        <p:spPr/>
        <p:txBody>
          <a:bodyPr/>
          <a:lstStyle/>
          <a:p>
            <a:fld id="{661CFB9F-CF06-4AD0-B82E-E73654621232}" type="slidenum">
              <a:rPr lang="en-US" smtClean="0"/>
              <a:t>12</a:t>
            </a:fld>
            <a:endParaRPr lang="en-US"/>
          </a:p>
        </p:txBody>
      </p:sp>
    </p:spTree>
    <p:extLst>
      <p:ext uri="{BB962C8B-B14F-4D97-AF65-F5344CB8AC3E}">
        <p14:creationId xmlns:p14="http://schemas.microsoft.com/office/powerpoint/2010/main" val="37939865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7D2A5-13C4-EB9B-164D-92F322A1E156}"/>
              </a:ext>
            </a:extLst>
          </p:cNvPr>
          <p:cNvSpPr>
            <a:spLocks noGrp="1"/>
          </p:cNvSpPr>
          <p:nvPr>
            <p:ph type="title"/>
          </p:nvPr>
        </p:nvSpPr>
        <p:spPr/>
        <p:txBody>
          <a:bodyPr/>
          <a:lstStyle/>
          <a:p>
            <a:r>
              <a:rPr lang="en-US" b="1" dirty="0"/>
              <a:t>How Fraud is Committed (cont.)</a:t>
            </a:r>
          </a:p>
        </p:txBody>
      </p:sp>
      <p:pic>
        <p:nvPicPr>
          <p:cNvPr id="4" name="Content Placeholder 3">
            <a:extLst>
              <a:ext uri="{FF2B5EF4-FFF2-40B4-BE49-F238E27FC236}">
                <a16:creationId xmlns:a16="http://schemas.microsoft.com/office/drawing/2014/main" id="{120201D2-630F-4215-BF91-021DBEE2B5E9}"/>
              </a:ext>
            </a:extLst>
          </p:cNvPr>
          <p:cNvPicPr>
            <a:picLocks noGrp="1" noChangeAspect="1"/>
          </p:cNvPicPr>
          <p:nvPr>
            <p:ph idx="1"/>
          </p:nvPr>
        </p:nvPicPr>
        <p:blipFill>
          <a:blip r:embed="rId2"/>
          <a:stretch>
            <a:fillRect/>
          </a:stretch>
        </p:blipFill>
        <p:spPr>
          <a:xfrm>
            <a:off x="567369" y="1751682"/>
            <a:ext cx="3701667" cy="3349128"/>
          </a:xfrm>
          <a:prstGeom prst="rect">
            <a:avLst/>
          </a:prstGeom>
        </p:spPr>
      </p:pic>
      <p:pic>
        <p:nvPicPr>
          <p:cNvPr id="5" name="Picture 4">
            <a:extLst>
              <a:ext uri="{FF2B5EF4-FFF2-40B4-BE49-F238E27FC236}">
                <a16:creationId xmlns:a16="http://schemas.microsoft.com/office/drawing/2014/main" id="{15CCCC8A-F952-4D16-8FAD-88E8618FB16B}"/>
              </a:ext>
            </a:extLst>
          </p:cNvPr>
          <p:cNvPicPr>
            <a:picLocks noChangeAspect="1"/>
          </p:cNvPicPr>
          <p:nvPr/>
        </p:nvPicPr>
        <p:blipFill>
          <a:blip r:embed="rId3"/>
          <a:stretch>
            <a:fillRect/>
          </a:stretch>
        </p:blipFill>
        <p:spPr>
          <a:xfrm>
            <a:off x="4572001" y="2165465"/>
            <a:ext cx="4136834" cy="2527069"/>
          </a:xfrm>
          <a:prstGeom prst="rect">
            <a:avLst/>
          </a:prstGeom>
        </p:spPr>
      </p:pic>
      <p:sp>
        <p:nvSpPr>
          <p:cNvPr id="6" name="Slide Number Placeholder 5">
            <a:extLst>
              <a:ext uri="{FF2B5EF4-FFF2-40B4-BE49-F238E27FC236}">
                <a16:creationId xmlns:a16="http://schemas.microsoft.com/office/drawing/2014/main" id="{C8571D28-EC36-4AC1-B084-1CB29F2F30D5}"/>
              </a:ext>
            </a:extLst>
          </p:cNvPr>
          <p:cNvSpPr>
            <a:spLocks noGrp="1"/>
          </p:cNvSpPr>
          <p:nvPr>
            <p:ph type="sldNum" sz="quarter" idx="12"/>
          </p:nvPr>
        </p:nvSpPr>
        <p:spPr/>
        <p:txBody>
          <a:bodyPr/>
          <a:lstStyle/>
          <a:p>
            <a:fld id="{661CFB9F-CF06-4AD0-B82E-E73654621232}" type="slidenum">
              <a:rPr lang="en-US" smtClean="0"/>
              <a:t>13</a:t>
            </a:fld>
            <a:endParaRPr lang="en-US"/>
          </a:p>
        </p:txBody>
      </p:sp>
    </p:spTree>
    <p:extLst>
      <p:ext uri="{BB962C8B-B14F-4D97-AF65-F5344CB8AC3E}">
        <p14:creationId xmlns:p14="http://schemas.microsoft.com/office/powerpoint/2010/main" val="28128739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E5192-EE8A-7727-3F3D-196580A11C2B}"/>
              </a:ext>
            </a:extLst>
          </p:cNvPr>
          <p:cNvSpPr>
            <a:spLocks noGrp="1"/>
          </p:cNvSpPr>
          <p:nvPr>
            <p:ph type="title"/>
          </p:nvPr>
        </p:nvSpPr>
        <p:spPr/>
        <p:txBody>
          <a:bodyPr/>
          <a:lstStyle/>
          <a:p>
            <a:r>
              <a:rPr lang="en-US" b="1" dirty="0"/>
              <a:t>Common Fraud in Government</a:t>
            </a:r>
          </a:p>
        </p:txBody>
      </p:sp>
      <p:pic>
        <p:nvPicPr>
          <p:cNvPr id="4" name="Content Placeholder 3">
            <a:extLst>
              <a:ext uri="{FF2B5EF4-FFF2-40B4-BE49-F238E27FC236}">
                <a16:creationId xmlns:a16="http://schemas.microsoft.com/office/drawing/2014/main" id="{62D1AC5F-0065-4C62-9FF1-C5ADB6B50A51}"/>
              </a:ext>
            </a:extLst>
          </p:cNvPr>
          <p:cNvPicPr>
            <a:picLocks noGrp="1" noChangeAspect="1"/>
          </p:cNvPicPr>
          <p:nvPr>
            <p:ph idx="1"/>
          </p:nvPr>
        </p:nvPicPr>
        <p:blipFill>
          <a:blip r:embed="rId2"/>
          <a:stretch>
            <a:fillRect/>
          </a:stretch>
        </p:blipFill>
        <p:spPr>
          <a:xfrm>
            <a:off x="864824" y="2131764"/>
            <a:ext cx="6698256" cy="2642613"/>
          </a:xfrm>
          <a:prstGeom prst="rect">
            <a:avLst/>
          </a:prstGeom>
        </p:spPr>
      </p:pic>
      <p:sp>
        <p:nvSpPr>
          <p:cNvPr id="5" name="Slide Number Placeholder 4">
            <a:extLst>
              <a:ext uri="{FF2B5EF4-FFF2-40B4-BE49-F238E27FC236}">
                <a16:creationId xmlns:a16="http://schemas.microsoft.com/office/drawing/2014/main" id="{7DCB0143-6A7E-4D6F-BA5E-6161DF4EEDC0}"/>
              </a:ext>
            </a:extLst>
          </p:cNvPr>
          <p:cNvSpPr>
            <a:spLocks noGrp="1"/>
          </p:cNvSpPr>
          <p:nvPr>
            <p:ph type="sldNum" sz="quarter" idx="12"/>
          </p:nvPr>
        </p:nvSpPr>
        <p:spPr/>
        <p:txBody>
          <a:bodyPr/>
          <a:lstStyle/>
          <a:p>
            <a:fld id="{661CFB9F-CF06-4AD0-B82E-E73654621232}" type="slidenum">
              <a:rPr lang="en-US" smtClean="0"/>
              <a:t>14</a:t>
            </a:fld>
            <a:endParaRPr lang="en-US"/>
          </a:p>
        </p:txBody>
      </p:sp>
    </p:spTree>
    <p:extLst>
      <p:ext uri="{BB962C8B-B14F-4D97-AF65-F5344CB8AC3E}">
        <p14:creationId xmlns:p14="http://schemas.microsoft.com/office/powerpoint/2010/main" val="40581439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33E89-0435-5FC5-B3AA-EF107EA7379E}"/>
              </a:ext>
            </a:extLst>
          </p:cNvPr>
          <p:cNvSpPr>
            <a:spLocks noGrp="1"/>
          </p:cNvSpPr>
          <p:nvPr>
            <p:ph type="title"/>
          </p:nvPr>
        </p:nvSpPr>
        <p:spPr>
          <a:xfrm>
            <a:off x="628650" y="633470"/>
            <a:ext cx="7886700" cy="1322024"/>
          </a:xfrm>
        </p:spPr>
        <p:txBody>
          <a:bodyPr/>
          <a:lstStyle/>
          <a:p>
            <a:r>
              <a:rPr lang="en-US" b="1" dirty="0"/>
              <a:t>Question 4</a:t>
            </a:r>
          </a:p>
        </p:txBody>
      </p:sp>
      <p:sp>
        <p:nvSpPr>
          <p:cNvPr id="3" name="Content Placeholder 2">
            <a:extLst>
              <a:ext uri="{FF2B5EF4-FFF2-40B4-BE49-F238E27FC236}">
                <a16:creationId xmlns:a16="http://schemas.microsoft.com/office/drawing/2014/main" id="{FE59F05C-2DC1-1152-B624-FA4737AA4618}"/>
              </a:ext>
            </a:extLst>
          </p:cNvPr>
          <p:cNvSpPr>
            <a:spLocks noGrp="1"/>
          </p:cNvSpPr>
          <p:nvPr>
            <p:ph idx="1"/>
          </p:nvPr>
        </p:nvSpPr>
        <p:spPr>
          <a:xfrm>
            <a:off x="1060397" y="2205317"/>
            <a:ext cx="6323960" cy="3971645"/>
          </a:xfrm>
        </p:spPr>
        <p:txBody>
          <a:bodyPr/>
          <a:lstStyle/>
          <a:p>
            <a:pPr marL="0" indent="0">
              <a:buNone/>
            </a:pPr>
            <a:r>
              <a:rPr lang="en-US" b="1" dirty="0">
                <a:solidFill>
                  <a:schemeClr val="accent1">
                    <a:lumMod val="75000"/>
                  </a:schemeClr>
                </a:solidFill>
              </a:rPr>
              <a:t>What are the three elements of the Fraud Triangle?</a:t>
            </a:r>
          </a:p>
          <a:p>
            <a:pPr marL="514350" indent="-514350">
              <a:buAutoNum type="alphaLcParenR"/>
            </a:pPr>
            <a:r>
              <a:rPr lang="en-US" dirty="0"/>
              <a:t>Intention, Significance, and Materiality</a:t>
            </a:r>
          </a:p>
          <a:p>
            <a:pPr marL="514350" indent="-514350">
              <a:buAutoNum type="alphaLcParenR"/>
            </a:pPr>
            <a:r>
              <a:rPr lang="en-US" dirty="0"/>
              <a:t>Perception, Prevention, and Protection</a:t>
            </a:r>
          </a:p>
          <a:p>
            <a:pPr marL="514350" indent="-514350">
              <a:buAutoNum type="alphaLcParenR"/>
            </a:pPr>
            <a:r>
              <a:rPr lang="en-US" dirty="0"/>
              <a:t>Motive, Opportunity, and Rationalization </a:t>
            </a:r>
          </a:p>
          <a:p>
            <a:pPr marL="0" indent="0">
              <a:buNone/>
            </a:pPr>
            <a:endParaRPr lang="en-US" dirty="0"/>
          </a:p>
        </p:txBody>
      </p:sp>
      <p:sp>
        <p:nvSpPr>
          <p:cNvPr id="4" name="Slide Number Placeholder 3">
            <a:extLst>
              <a:ext uri="{FF2B5EF4-FFF2-40B4-BE49-F238E27FC236}">
                <a16:creationId xmlns:a16="http://schemas.microsoft.com/office/drawing/2014/main" id="{A161DB9B-0958-491B-BEBC-89AAC8C8BEA4}"/>
              </a:ext>
            </a:extLst>
          </p:cNvPr>
          <p:cNvSpPr>
            <a:spLocks noGrp="1"/>
          </p:cNvSpPr>
          <p:nvPr>
            <p:ph type="sldNum" sz="quarter" idx="12"/>
          </p:nvPr>
        </p:nvSpPr>
        <p:spPr/>
        <p:txBody>
          <a:bodyPr/>
          <a:lstStyle/>
          <a:p>
            <a:fld id="{661CFB9F-CF06-4AD0-B82E-E73654621232}" type="slidenum">
              <a:rPr lang="en-US" smtClean="0"/>
              <a:t>15</a:t>
            </a:fld>
            <a:endParaRPr lang="en-US"/>
          </a:p>
        </p:txBody>
      </p:sp>
    </p:spTree>
    <p:extLst>
      <p:ext uri="{BB962C8B-B14F-4D97-AF65-F5344CB8AC3E}">
        <p14:creationId xmlns:p14="http://schemas.microsoft.com/office/powerpoint/2010/main" val="29399286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33E89-0435-5FC5-B3AA-EF107EA7379E}"/>
              </a:ext>
            </a:extLst>
          </p:cNvPr>
          <p:cNvSpPr>
            <a:spLocks noGrp="1"/>
          </p:cNvSpPr>
          <p:nvPr>
            <p:ph type="title"/>
          </p:nvPr>
        </p:nvSpPr>
        <p:spPr>
          <a:xfrm>
            <a:off x="628650" y="633470"/>
            <a:ext cx="7886700" cy="1322024"/>
          </a:xfrm>
        </p:spPr>
        <p:txBody>
          <a:bodyPr/>
          <a:lstStyle/>
          <a:p>
            <a:r>
              <a:rPr lang="en-US" b="1" dirty="0"/>
              <a:t>Question 4</a:t>
            </a:r>
          </a:p>
        </p:txBody>
      </p:sp>
      <p:sp>
        <p:nvSpPr>
          <p:cNvPr id="3" name="Content Placeholder 2">
            <a:extLst>
              <a:ext uri="{FF2B5EF4-FFF2-40B4-BE49-F238E27FC236}">
                <a16:creationId xmlns:a16="http://schemas.microsoft.com/office/drawing/2014/main" id="{FE59F05C-2DC1-1152-B624-FA4737AA4618}"/>
              </a:ext>
            </a:extLst>
          </p:cNvPr>
          <p:cNvSpPr>
            <a:spLocks noGrp="1"/>
          </p:cNvSpPr>
          <p:nvPr>
            <p:ph idx="1"/>
          </p:nvPr>
        </p:nvSpPr>
        <p:spPr>
          <a:xfrm>
            <a:off x="1060397" y="2205317"/>
            <a:ext cx="6323960" cy="3971645"/>
          </a:xfrm>
        </p:spPr>
        <p:txBody>
          <a:bodyPr/>
          <a:lstStyle/>
          <a:p>
            <a:pPr marL="0" indent="0">
              <a:buNone/>
            </a:pPr>
            <a:r>
              <a:rPr lang="en-US" b="1" dirty="0">
                <a:solidFill>
                  <a:schemeClr val="accent1">
                    <a:lumMod val="75000"/>
                  </a:schemeClr>
                </a:solidFill>
              </a:rPr>
              <a:t>What are the three elements of the Fraud Triangle?</a:t>
            </a:r>
          </a:p>
          <a:p>
            <a:pPr marL="514350" indent="-514350">
              <a:buAutoNum type="alphaLcParenR"/>
            </a:pPr>
            <a:r>
              <a:rPr lang="en-US" dirty="0"/>
              <a:t>Intention, Significance, and Materiality</a:t>
            </a:r>
          </a:p>
          <a:p>
            <a:pPr marL="514350" indent="-514350">
              <a:buAutoNum type="alphaLcParenR"/>
            </a:pPr>
            <a:r>
              <a:rPr lang="en-US" dirty="0"/>
              <a:t>Perception, Prevention, and Protection</a:t>
            </a:r>
          </a:p>
          <a:p>
            <a:pPr marL="514350" indent="-514350">
              <a:buAutoNum type="alphaLcParenR"/>
            </a:pPr>
            <a:r>
              <a:rPr lang="en-US" dirty="0">
                <a:highlight>
                  <a:srgbClr val="FFFF00"/>
                </a:highlight>
              </a:rPr>
              <a:t>Motive, Opportunity, and Rationalization </a:t>
            </a:r>
          </a:p>
          <a:p>
            <a:pPr marL="0" indent="0">
              <a:buNone/>
            </a:pPr>
            <a:endParaRPr lang="en-US" dirty="0"/>
          </a:p>
        </p:txBody>
      </p:sp>
      <p:sp>
        <p:nvSpPr>
          <p:cNvPr id="4" name="Slide Number Placeholder 3">
            <a:extLst>
              <a:ext uri="{FF2B5EF4-FFF2-40B4-BE49-F238E27FC236}">
                <a16:creationId xmlns:a16="http://schemas.microsoft.com/office/drawing/2014/main" id="{A161DB9B-0958-491B-BEBC-89AAC8C8BEA4}"/>
              </a:ext>
            </a:extLst>
          </p:cNvPr>
          <p:cNvSpPr>
            <a:spLocks noGrp="1"/>
          </p:cNvSpPr>
          <p:nvPr>
            <p:ph type="sldNum" sz="quarter" idx="12"/>
          </p:nvPr>
        </p:nvSpPr>
        <p:spPr/>
        <p:txBody>
          <a:bodyPr/>
          <a:lstStyle/>
          <a:p>
            <a:fld id="{661CFB9F-CF06-4AD0-B82E-E73654621232}" type="slidenum">
              <a:rPr lang="en-US" smtClean="0"/>
              <a:t>16</a:t>
            </a:fld>
            <a:endParaRPr lang="en-US"/>
          </a:p>
        </p:txBody>
      </p:sp>
    </p:spTree>
    <p:extLst>
      <p:ext uri="{BB962C8B-B14F-4D97-AF65-F5344CB8AC3E}">
        <p14:creationId xmlns:p14="http://schemas.microsoft.com/office/powerpoint/2010/main" val="26289519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C9315-009C-D5B8-DC3A-167DA34A5C79}"/>
              </a:ext>
            </a:extLst>
          </p:cNvPr>
          <p:cNvSpPr>
            <a:spLocks noGrp="1"/>
          </p:cNvSpPr>
          <p:nvPr>
            <p:ph type="title"/>
          </p:nvPr>
        </p:nvSpPr>
        <p:spPr/>
        <p:txBody>
          <a:bodyPr/>
          <a:lstStyle/>
          <a:p>
            <a:r>
              <a:rPr lang="en-US" b="1" dirty="0"/>
              <a:t>Why is Fraud Committed?</a:t>
            </a:r>
          </a:p>
        </p:txBody>
      </p:sp>
      <p:sp>
        <p:nvSpPr>
          <p:cNvPr id="14" name="Slide Number Placeholder 13">
            <a:extLst>
              <a:ext uri="{FF2B5EF4-FFF2-40B4-BE49-F238E27FC236}">
                <a16:creationId xmlns:a16="http://schemas.microsoft.com/office/drawing/2014/main" id="{91B8C03B-5D24-4CE1-931C-041ADA198FA8}"/>
              </a:ext>
            </a:extLst>
          </p:cNvPr>
          <p:cNvSpPr>
            <a:spLocks noGrp="1"/>
          </p:cNvSpPr>
          <p:nvPr>
            <p:ph type="sldNum" sz="quarter" idx="12"/>
          </p:nvPr>
        </p:nvSpPr>
        <p:spPr/>
        <p:txBody>
          <a:bodyPr/>
          <a:lstStyle/>
          <a:p>
            <a:fld id="{661CFB9F-CF06-4AD0-B82E-E73654621232}" type="slidenum">
              <a:rPr lang="en-US" smtClean="0"/>
              <a:t>17</a:t>
            </a:fld>
            <a:endParaRPr lang="en-US"/>
          </a:p>
        </p:txBody>
      </p:sp>
      <p:pic>
        <p:nvPicPr>
          <p:cNvPr id="4" name="Content Placeholder 3">
            <a:extLst>
              <a:ext uri="{FF2B5EF4-FFF2-40B4-BE49-F238E27FC236}">
                <a16:creationId xmlns:a16="http://schemas.microsoft.com/office/drawing/2014/main" id="{C5E742C1-18BE-49BA-A3E5-B2EB67489747}"/>
              </a:ext>
            </a:extLst>
          </p:cNvPr>
          <p:cNvPicPr>
            <a:picLocks noGrp="1" noChangeAspect="1"/>
          </p:cNvPicPr>
          <p:nvPr>
            <p:ph idx="1"/>
          </p:nvPr>
        </p:nvPicPr>
        <p:blipFill>
          <a:blip r:embed="rId2"/>
          <a:stretch>
            <a:fillRect/>
          </a:stretch>
        </p:blipFill>
        <p:spPr>
          <a:xfrm>
            <a:off x="716451" y="1448718"/>
            <a:ext cx="7711098" cy="3745735"/>
          </a:xfrm>
          <a:prstGeom prst="rect">
            <a:avLst/>
          </a:prstGeom>
        </p:spPr>
      </p:pic>
    </p:spTree>
    <p:extLst>
      <p:ext uri="{BB962C8B-B14F-4D97-AF65-F5344CB8AC3E}">
        <p14:creationId xmlns:p14="http://schemas.microsoft.com/office/powerpoint/2010/main" val="11232123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33E89-0435-5FC5-B3AA-EF107EA7379E}"/>
              </a:ext>
            </a:extLst>
          </p:cNvPr>
          <p:cNvSpPr>
            <a:spLocks noGrp="1"/>
          </p:cNvSpPr>
          <p:nvPr>
            <p:ph type="title"/>
          </p:nvPr>
        </p:nvSpPr>
        <p:spPr>
          <a:xfrm>
            <a:off x="628650" y="600418"/>
            <a:ext cx="7886700" cy="1425509"/>
          </a:xfrm>
        </p:spPr>
        <p:txBody>
          <a:bodyPr/>
          <a:lstStyle/>
          <a:p>
            <a:r>
              <a:rPr lang="en-US" b="1" dirty="0"/>
              <a:t>Question 5</a:t>
            </a:r>
          </a:p>
        </p:txBody>
      </p:sp>
      <p:sp>
        <p:nvSpPr>
          <p:cNvPr id="3" name="Content Placeholder 2">
            <a:extLst>
              <a:ext uri="{FF2B5EF4-FFF2-40B4-BE49-F238E27FC236}">
                <a16:creationId xmlns:a16="http://schemas.microsoft.com/office/drawing/2014/main" id="{FE59F05C-2DC1-1152-B624-FA4737AA4618}"/>
              </a:ext>
            </a:extLst>
          </p:cNvPr>
          <p:cNvSpPr>
            <a:spLocks noGrp="1"/>
          </p:cNvSpPr>
          <p:nvPr>
            <p:ph idx="1"/>
          </p:nvPr>
        </p:nvSpPr>
        <p:spPr>
          <a:xfrm>
            <a:off x="1060397" y="2205317"/>
            <a:ext cx="6323960" cy="3971645"/>
          </a:xfrm>
        </p:spPr>
        <p:txBody>
          <a:bodyPr/>
          <a:lstStyle/>
          <a:p>
            <a:pPr marL="0" indent="0">
              <a:buNone/>
            </a:pPr>
            <a:r>
              <a:rPr lang="en-US" b="1" dirty="0">
                <a:solidFill>
                  <a:schemeClr val="accent1">
                    <a:lumMod val="75000"/>
                  </a:schemeClr>
                </a:solidFill>
              </a:rPr>
              <a:t>On average, how long does fraud persist until the victim organization catches it?</a:t>
            </a:r>
          </a:p>
          <a:p>
            <a:pPr marL="514350" indent="-514350">
              <a:buAutoNum type="alphaLcParenR"/>
            </a:pPr>
            <a:r>
              <a:rPr lang="en-US" dirty="0"/>
              <a:t>3 months</a:t>
            </a:r>
          </a:p>
          <a:p>
            <a:pPr marL="514350" indent="-514350">
              <a:buAutoNum type="alphaLcParenR"/>
            </a:pPr>
            <a:r>
              <a:rPr lang="en-US" dirty="0"/>
              <a:t>6 months</a:t>
            </a:r>
          </a:p>
          <a:p>
            <a:pPr marL="514350" indent="-514350">
              <a:buAutoNum type="alphaLcParenR"/>
            </a:pPr>
            <a:r>
              <a:rPr lang="en-US" dirty="0"/>
              <a:t>12 months</a:t>
            </a:r>
          </a:p>
          <a:p>
            <a:pPr marL="514350" indent="-514350">
              <a:buAutoNum type="alphaLcParenR"/>
            </a:pPr>
            <a:r>
              <a:rPr lang="en-US" dirty="0"/>
              <a:t>24 months</a:t>
            </a:r>
          </a:p>
          <a:p>
            <a:pPr marL="0" indent="0">
              <a:buNone/>
            </a:pPr>
            <a:endParaRPr lang="en-US" dirty="0"/>
          </a:p>
        </p:txBody>
      </p:sp>
      <p:sp>
        <p:nvSpPr>
          <p:cNvPr id="4" name="Slide Number Placeholder 3">
            <a:extLst>
              <a:ext uri="{FF2B5EF4-FFF2-40B4-BE49-F238E27FC236}">
                <a16:creationId xmlns:a16="http://schemas.microsoft.com/office/drawing/2014/main" id="{CF8821F7-E60B-48D1-B831-AF132CB24D66}"/>
              </a:ext>
            </a:extLst>
          </p:cNvPr>
          <p:cNvSpPr>
            <a:spLocks noGrp="1"/>
          </p:cNvSpPr>
          <p:nvPr>
            <p:ph type="sldNum" sz="quarter" idx="12"/>
          </p:nvPr>
        </p:nvSpPr>
        <p:spPr/>
        <p:txBody>
          <a:bodyPr/>
          <a:lstStyle/>
          <a:p>
            <a:fld id="{661CFB9F-CF06-4AD0-B82E-E73654621232}" type="slidenum">
              <a:rPr lang="en-US" smtClean="0"/>
              <a:t>18</a:t>
            </a:fld>
            <a:endParaRPr lang="en-US"/>
          </a:p>
        </p:txBody>
      </p:sp>
    </p:spTree>
    <p:extLst>
      <p:ext uri="{BB962C8B-B14F-4D97-AF65-F5344CB8AC3E}">
        <p14:creationId xmlns:p14="http://schemas.microsoft.com/office/powerpoint/2010/main" val="4053678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33E89-0435-5FC5-B3AA-EF107EA7379E}"/>
              </a:ext>
            </a:extLst>
          </p:cNvPr>
          <p:cNvSpPr>
            <a:spLocks noGrp="1"/>
          </p:cNvSpPr>
          <p:nvPr>
            <p:ph type="title"/>
          </p:nvPr>
        </p:nvSpPr>
        <p:spPr>
          <a:xfrm>
            <a:off x="628650" y="600418"/>
            <a:ext cx="7886700" cy="1425509"/>
          </a:xfrm>
        </p:spPr>
        <p:txBody>
          <a:bodyPr/>
          <a:lstStyle/>
          <a:p>
            <a:r>
              <a:rPr lang="en-US" b="1" dirty="0"/>
              <a:t>Question 5</a:t>
            </a:r>
          </a:p>
        </p:txBody>
      </p:sp>
      <p:sp>
        <p:nvSpPr>
          <p:cNvPr id="3" name="Content Placeholder 2">
            <a:extLst>
              <a:ext uri="{FF2B5EF4-FFF2-40B4-BE49-F238E27FC236}">
                <a16:creationId xmlns:a16="http://schemas.microsoft.com/office/drawing/2014/main" id="{FE59F05C-2DC1-1152-B624-FA4737AA4618}"/>
              </a:ext>
            </a:extLst>
          </p:cNvPr>
          <p:cNvSpPr>
            <a:spLocks noGrp="1"/>
          </p:cNvSpPr>
          <p:nvPr>
            <p:ph idx="1"/>
          </p:nvPr>
        </p:nvSpPr>
        <p:spPr>
          <a:xfrm>
            <a:off x="1060397" y="2205317"/>
            <a:ext cx="6323960" cy="3971645"/>
          </a:xfrm>
        </p:spPr>
        <p:txBody>
          <a:bodyPr/>
          <a:lstStyle/>
          <a:p>
            <a:pPr marL="0" indent="0">
              <a:buNone/>
            </a:pPr>
            <a:r>
              <a:rPr lang="en-US" b="1" dirty="0">
                <a:solidFill>
                  <a:schemeClr val="accent1">
                    <a:lumMod val="75000"/>
                  </a:schemeClr>
                </a:solidFill>
              </a:rPr>
              <a:t>On average, how long does fraud persist until the victim organization catches it?</a:t>
            </a:r>
          </a:p>
          <a:p>
            <a:pPr marL="514350" indent="-514350">
              <a:buAutoNum type="alphaLcParenR"/>
            </a:pPr>
            <a:r>
              <a:rPr lang="en-US" dirty="0"/>
              <a:t>3 months</a:t>
            </a:r>
          </a:p>
          <a:p>
            <a:pPr marL="514350" indent="-514350">
              <a:buAutoNum type="alphaLcParenR"/>
            </a:pPr>
            <a:r>
              <a:rPr lang="en-US" dirty="0"/>
              <a:t>6 months</a:t>
            </a:r>
          </a:p>
          <a:p>
            <a:pPr marL="514350" indent="-514350">
              <a:buAutoNum type="alphaLcParenR"/>
            </a:pPr>
            <a:r>
              <a:rPr lang="en-US" dirty="0">
                <a:highlight>
                  <a:srgbClr val="FFFF00"/>
                </a:highlight>
              </a:rPr>
              <a:t>12 months</a:t>
            </a:r>
          </a:p>
          <a:p>
            <a:pPr marL="514350" indent="-514350">
              <a:buAutoNum type="alphaLcParenR"/>
            </a:pPr>
            <a:r>
              <a:rPr lang="en-US" dirty="0"/>
              <a:t>24 months</a:t>
            </a:r>
          </a:p>
          <a:p>
            <a:pPr marL="0" indent="0">
              <a:buNone/>
            </a:pPr>
            <a:endParaRPr lang="en-US" dirty="0"/>
          </a:p>
        </p:txBody>
      </p:sp>
      <p:sp>
        <p:nvSpPr>
          <p:cNvPr id="4" name="Slide Number Placeholder 3">
            <a:extLst>
              <a:ext uri="{FF2B5EF4-FFF2-40B4-BE49-F238E27FC236}">
                <a16:creationId xmlns:a16="http://schemas.microsoft.com/office/drawing/2014/main" id="{CF8821F7-E60B-48D1-B831-AF132CB24D66}"/>
              </a:ext>
            </a:extLst>
          </p:cNvPr>
          <p:cNvSpPr>
            <a:spLocks noGrp="1"/>
          </p:cNvSpPr>
          <p:nvPr>
            <p:ph type="sldNum" sz="quarter" idx="12"/>
          </p:nvPr>
        </p:nvSpPr>
        <p:spPr/>
        <p:txBody>
          <a:bodyPr/>
          <a:lstStyle/>
          <a:p>
            <a:fld id="{661CFB9F-CF06-4AD0-B82E-E73654621232}" type="slidenum">
              <a:rPr lang="en-US" smtClean="0"/>
              <a:t>19</a:t>
            </a:fld>
            <a:endParaRPr lang="en-US"/>
          </a:p>
        </p:txBody>
      </p:sp>
    </p:spTree>
    <p:extLst>
      <p:ext uri="{BB962C8B-B14F-4D97-AF65-F5344CB8AC3E}">
        <p14:creationId xmlns:p14="http://schemas.microsoft.com/office/powerpoint/2010/main" val="29887376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832" y="272277"/>
            <a:ext cx="8515350" cy="1756308"/>
          </a:xfrm>
        </p:spPr>
        <p:txBody>
          <a:bodyPr anchor="ctr">
            <a:normAutofit/>
          </a:bodyPr>
          <a:lstStyle/>
          <a:p>
            <a:pPr algn="ctr"/>
            <a:r>
              <a:rPr lang="en-US" b="1" dirty="0"/>
              <a:t>What is Waste, Fraud, &amp; Abuse?</a:t>
            </a:r>
          </a:p>
        </p:txBody>
      </p:sp>
      <p:sp>
        <p:nvSpPr>
          <p:cNvPr id="3" name="Content Placeholder 2"/>
          <p:cNvSpPr>
            <a:spLocks noGrp="1"/>
          </p:cNvSpPr>
          <p:nvPr>
            <p:ph idx="1"/>
          </p:nvPr>
        </p:nvSpPr>
        <p:spPr>
          <a:xfrm>
            <a:off x="735157" y="1330143"/>
            <a:ext cx="7886700" cy="4524314"/>
          </a:xfrm>
        </p:spPr>
        <p:txBody>
          <a:bodyPr>
            <a:normAutofit/>
          </a:bodyPr>
          <a:lstStyle/>
          <a:p>
            <a:pPr marL="0" indent="0" algn="ctr">
              <a:buNone/>
            </a:pPr>
            <a:endParaRPr lang="en-US" sz="1900" dirty="0"/>
          </a:p>
        </p:txBody>
      </p:sp>
      <p:sp>
        <p:nvSpPr>
          <p:cNvPr id="5" name="TextBox 4">
            <a:extLst>
              <a:ext uri="{FF2B5EF4-FFF2-40B4-BE49-F238E27FC236}">
                <a16:creationId xmlns:a16="http://schemas.microsoft.com/office/drawing/2014/main" id="{6EF42CC3-7A61-8754-E8FB-C0F6517B5A1C}"/>
              </a:ext>
            </a:extLst>
          </p:cNvPr>
          <p:cNvSpPr txBox="1"/>
          <p:nvPr/>
        </p:nvSpPr>
        <p:spPr>
          <a:xfrm>
            <a:off x="1638195" y="1629686"/>
            <a:ext cx="6247119" cy="4524315"/>
          </a:xfrm>
          <a:prstGeom prst="rect">
            <a:avLst/>
          </a:prstGeom>
          <a:noFill/>
        </p:spPr>
        <p:txBody>
          <a:bodyPr wrap="square">
            <a:spAutoFit/>
          </a:bodyPr>
          <a:lstStyle/>
          <a:p>
            <a:r>
              <a:rPr lang="en-US" sz="2400" b="1" dirty="0">
                <a:solidFill>
                  <a:schemeClr val="accent1">
                    <a:lumMod val="75000"/>
                  </a:schemeClr>
                </a:solidFill>
              </a:rPr>
              <a:t>Waste</a:t>
            </a:r>
          </a:p>
          <a:p>
            <a:r>
              <a:rPr lang="en-US" b="1" dirty="0"/>
              <a:t>Waste</a:t>
            </a:r>
            <a:r>
              <a:rPr lang="en-US" dirty="0"/>
              <a:t> is the act of using or expending resources carelessly, extravagantly, or to no purpose.  Importantly, </a:t>
            </a:r>
            <a:r>
              <a:rPr lang="en-US" b="1" dirty="0"/>
              <a:t>waste</a:t>
            </a:r>
            <a:r>
              <a:rPr lang="en-US" dirty="0"/>
              <a:t> can include activities that do not include abuse and does not necessarily involve a violation of law.  Rather,</a:t>
            </a:r>
            <a:r>
              <a:rPr lang="en-US" b="1" dirty="0"/>
              <a:t> waste </a:t>
            </a:r>
            <a:r>
              <a:rPr lang="en-US" dirty="0"/>
              <a:t>relates primarily to mismanagement, inappropriate actions, and inadequate oversight.</a:t>
            </a:r>
          </a:p>
          <a:p>
            <a:r>
              <a:rPr lang="en-US" sz="2400" b="1" dirty="0">
                <a:solidFill>
                  <a:schemeClr val="accent1">
                    <a:lumMod val="75000"/>
                  </a:schemeClr>
                </a:solidFill>
              </a:rPr>
              <a:t>Fraud</a:t>
            </a:r>
          </a:p>
          <a:p>
            <a:r>
              <a:rPr lang="en-US" b="1" dirty="0"/>
              <a:t>Fraud</a:t>
            </a:r>
            <a:r>
              <a:rPr lang="en-US" dirty="0"/>
              <a:t> is the deliberate misuse or misapplication of an employing organization’s resources or assets.</a:t>
            </a:r>
          </a:p>
          <a:p>
            <a:r>
              <a:rPr lang="en-US" sz="2400" b="1" dirty="0">
                <a:solidFill>
                  <a:schemeClr val="accent1">
                    <a:lumMod val="75000"/>
                  </a:schemeClr>
                </a:solidFill>
              </a:rPr>
              <a:t>Abuse</a:t>
            </a:r>
          </a:p>
          <a:p>
            <a:r>
              <a:rPr lang="en-US" b="1" dirty="0"/>
              <a:t>Abuse</a:t>
            </a:r>
            <a:r>
              <a:rPr lang="en-US" dirty="0"/>
              <a:t> is behavior that is deficient or improper when compared with behavior that a prudent person would consider reasonable and necessary business practice given the facts and circumstances.</a:t>
            </a:r>
          </a:p>
        </p:txBody>
      </p:sp>
      <p:sp>
        <p:nvSpPr>
          <p:cNvPr id="4" name="Slide Number Placeholder 3">
            <a:extLst>
              <a:ext uri="{FF2B5EF4-FFF2-40B4-BE49-F238E27FC236}">
                <a16:creationId xmlns:a16="http://schemas.microsoft.com/office/drawing/2014/main" id="{DB9393C0-E30C-4F33-805C-26131D56BB87}"/>
              </a:ext>
            </a:extLst>
          </p:cNvPr>
          <p:cNvSpPr>
            <a:spLocks noGrp="1"/>
          </p:cNvSpPr>
          <p:nvPr>
            <p:ph type="sldNum" sz="quarter" idx="12"/>
          </p:nvPr>
        </p:nvSpPr>
        <p:spPr/>
        <p:txBody>
          <a:bodyPr/>
          <a:lstStyle/>
          <a:p>
            <a:fld id="{661CFB9F-CF06-4AD0-B82E-E73654621232}" type="slidenum">
              <a:rPr lang="en-US" smtClean="0"/>
              <a:t>2</a:t>
            </a:fld>
            <a:endParaRPr lang="en-US"/>
          </a:p>
        </p:txBody>
      </p:sp>
    </p:spTree>
    <p:extLst>
      <p:ext uri="{BB962C8B-B14F-4D97-AF65-F5344CB8AC3E}">
        <p14:creationId xmlns:p14="http://schemas.microsoft.com/office/powerpoint/2010/main" val="40055935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F9E4D-22DD-23C0-D02F-056A38422776}"/>
              </a:ext>
            </a:extLst>
          </p:cNvPr>
          <p:cNvSpPr>
            <a:spLocks noGrp="1"/>
          </p:cNvSpPr>
          <p:nvPr>
            <p:ph type="title"/>
          </p:nvPr>
        </p:nvSpPr>
        <p:spPr/>
        <p:txBody>
          <a:bodyPr/>
          <a:lstStyle/>
          <a:p>
            <a:r>
              <a:rPr lang="en-US" b="1" dirty="0"/>
              <a:t>How is Fraud Concealed?</a:t>
            </a:r>
          </a:p>
        </p:txBody>
      </p:sp>
      <p:pic>
        <p:nvPicPr>
          <p:cNvPr id="6" name="Content Placeholder 5">
            <a:extLst>
              <a:ext uri="{FF2B5EF4-FFF2-40B4-BE49-F238E27FC236}">
                <a16:creationId xmlns:a16="http://schemas.microsoft.com/office/drawing/2014/main" id="{FDD7F201-A171-49B2-89C0-E80FB9603D4E}"/>
              </a:ext>
            </a:extLst>
          </p:cNvPr>
          <p:cNvPicPr>
            <a:picLocks noGrp="1" noChangeAspect="1"/>
          </p:cNvPicPr>
          <p:nvPr>
            <p:ph idx="1"/>
          </p:nvPr>
        </p:nvPicPr>
        <p:blipFill>
          <a:blip r:embed="rId2"/>
          <a:stretch>
            <a:fillRect/>
          </a:stretch>
        </p:blipFill>
        <p:spPr>
          <a:xfrm>
            <a:off x="628650" y="1806766"/>
            <a:ext cx="7886700" cy="3123282"/>
          </a:xfrm>
          <a:prstGeom prst="rect">
            <a:avLst/>
          </a:prstGeom>
        </p:spPr>
      </p:pic>
      <p:sp>
        <p:nvSpPr>
          <p:cNvPr id="7" name="Slide Number Placeholder 6">
            <a:extLst>
              <a:ext uri="{FF2B5EF4-FFF2-40B4-BE49-F238E27FC236}">
                <a16:creationId xmlns:a16="http://schemas.microsoft.com/office/drawing/2014/main" id="{59C3E8D2-CBD3-4222-B9DD-DE42C34A08E1}"/>
              </a:ext>
            </a:extLst>
          </p:cNvPr>
          <p:cNvSpPr>
            <a:spLocks noGrp="1"/>
          </p:cNvSpPr>
          <p:nvPr>
            <p:ph type="sldNum" sz="quarter" idx="12"/>
          </p:nvPr>
        </p:nvSpPr>
        <p:spPr/>
        <p:txBody>
          <a:bodyPr/>
          <a:lstStyle/>
          <a:p>
            <a:fld id="{661CFB9F-CF06-4AD0-B82E-E73654621232}" type="slidenum">
              <a:rPr lang="en-US" smtClean="0"/>
              <a:t>20</a:t>
            </a:fld>
            <a:endParaRPr lang="en-US"/>
          </a:p>
        </p:txBody>
      </p:sp>
    </p:spTree>
    <p:extLst>
      <p:ext uri="{BB962C8B-B14F-4D97-AF65-F5344CB8AC3E}">
        <p14:creationId xmlns:p14="http://schemas.microsoft.com/office/powerpoint/2010/main" val="3907550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33E89-0435-5FC5-B3AA-EF107EA7379E}"/>
              </a:ext>
            </a:extLst>
          </p:cNvPr>
          <p:cNvSpPr>
            <a:spLocks noGrp="1"/>
          </p:cNvSpPr>
          <p:nvPr>
            <p:ph type="title"/>
          </p:nvPr>
        </p:nvSpPr>
        <p:spPr>
          <a:xfrm>
            <a:off x="628650" y="681038"/>
            <a:ext cx="7886700" cy="1344890"/>
          </a:xfrm>
        </p:spPr>
        <p:txBody>
          <a:bodyPr/>
          <a:lstStyle/>
          <a:p>
            <a:r>
              <a:rPr lang="en-US" b="1" dirty="0"/>
              <a:t>Question 6</a:t>
            </a:r>
          </a:p>
        </p:txBody>
      </p:sp>
      <p:sp>
        <p:nvSpPr>
          <p:cNvPr id="3" name="Content Placeholder 2">
            <a:extLst>
              <a:ext uri="{FF2B5EF4-FFF2-40B4-BE49-F238E27FC236}">
                <a16:creationId xmlns:a16="http://schemas.microsoft.com/office/drawing/2014/main" id="{FE59F05C-2DC1-1152-B624-FA4737AA4618}"/>
              </a:ext>
            </a:extLst>
          </p:cNvPr>
          <p:cNvSpPr>
            <a:spLocks noGrp="1"/>
          </p:cNvSpPr>
          <p:nvPr>
            <p:ph idx="1"/>
          </p:nvPr>
        </p:nvSpPr>
        <p:spPr>
          <a:xfrm>
            <a:off x="1060397" y="2205317"/>
            <a:ext cx="6323960" cy="3971645"/>
          </a:xfrm>
        </p:spPr>
        <p:txBody>
          <a:bodyPr/>
          <a:lstStyle/>
          <a:p>
            <a:pPr marL="0" indent="0">
              <a:buNone/>
            </a:pPr>
            <a:r>
              <a:rPr lang="en-US" b="1" dirty="0">
                <a:solidFill>
                  <a:schemeClr val="accent1">
                    <a:lumMod val="75000"/>
                  </a:schemeClr>
                </a:solidFill>
              </a:rPr>
              <a:t>How do victim organizations most frequently discover fraud?</a:t>
            </a:r>
          </a:p>
          <a:p>
            <a:pPr marL="514350" indent="-514350">
              <a:buAutoNum type="alphaLcParenR"/>
            </a:pPr>
            <a:r>
              <a:rPr lang="en-US" dirty="0"/>
              <a:t>External audits</a:t>
            </a:r>
          </a:p>
          <a:p>
            <a:pPr marL="514350" indent="-514350">
              <a:buAutoNum type="alphaLcParenR"/>
            </a:pPr>
            <a:r>
              <a:rPr lang="en-US" dirty="0"/>
              <a:t>Tips or confessions</a:t>
            </a:r>
          </a:p>
          <a:p>
            <a:pPr marL="514350" indent="-514350">
              <a:buAutoNum type="alphaLcParenR"/>
            </a:pPr>
            <a:r>
              <a:rPr lang="en-US" dirty="0"/>
              <a:t>Accidental discovery</a:t>
            </a:r>
          </a:p>
          <a:p>
            <a:pPr marL="514350" indent="-514350">
              <a:buAutoNum type="alphaLcParenR"/>
            </a:pPr>
            <a:r>
              <a:rPr lang="en-US" dirty="0"/>
              <a:t>Analytical techniques</a:t>
            </a:r>
          </a:p>
          <a:p>
            <a:pPr marL="0" indent="0">
              <a:buNone/>
            </a:pPr>
            <a:endParaRPr lang="en-US" dirty="0"/>
          </a:p>
        </p:txBody>
      </p:sp>
      <p:sp>
        <p:nvSpPr>
          <p:cNvPr id="4" name="Slide Number Placeholder 3">
            <a:extLst>
              <a:ext uri="{FF2B5EF4-FFF2-40B4-BE49-F238E27FC236}">
                <a16:creationId xmlns:a16="http://schemas.microsoft.com/office/drawing/2014/main" id="{DE471712-7630-4911-9B99-BBCB69C0C2CC}"/>
              </a:ext>
            </a:extLst>
          </p:cNvPr>
          <p:cNvSpPr>
            <a:spLocks noGrp="1"/>
          </p:cNvSpPr>
          <p:nvPr>
            <p:ph type="sldNum" sz="quarter" idx="12"/>
          </p:nvPr>
        </p:nvSpPr>
        <p:spPr/>
        <p:txBody>
          <a:bodyPr/>
          <a:lstStyle/>
          <a:p>
            <a:fld id="{661CFB9F-CF06-4AD0-B82E-E73654621232}" type="slidenum">
              <a:rPr lang="en-US" smtClean="0"/>
              <a:t>21</a:t>
            </a:fld>
            <a:endParaRPr lang="en-US"/>
          </a:p>
        </p:txBody>
      </p:sp>
    </p:spTree>
    <p:extLst>
      <p:ext uri="{BB962C8B-B14F-4D97-AF65-F5344CB8AC3E}">
        <p14:creationId xmlns:p14="http://schemas.microsoft.com/office/powerpoint/2010/main" val="9903597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33E89-0435-5FC5-B3AA-EF107EA7379E}"/>
              </a:ext>
            </a:extLst>
          </p:cNvPr>
          <p:cNvSpPr>
            <a:spLocks noGrp="1"/>
          </p:cNvSpPr>
          <p:nvPr>
            <p:ph type="title"/>
          </p:nvPr>
        </p:nvSpPr>
        <p:spPr>
          <a:xfrm>
            <a:off x="628650" y="681038"/>
            <a:ext cx="7886700" cy="1344890"/>
          </a:xfrm>
        </p:spPr>
        <p:txBody>
          <a:bodyPr/>
          <a:lstStyle/>
          <a:p>
            <a:r>
              <a:rPr lang="en-US" b="1" dirty="0"/>
              <a:t>Question 6</a:t>
            </a:r>
          </a:p>
        </p:txBody>
      </p:sp>
      <p:sp>
        <p:nvSpPr>
          <p:cNvPr id="3" name="Content Placeholder 2">
            <a:extLst>
              <a:ext uri="{FF2B5EF4-FFF2-40B4-BE49-F238E27FC236}">
                <a16:creationId xmlns:a16="http://schemas.microsoft.com/office/drawing/2014/main" id="{FE59F05C-2DC1-1152-B624-FA4737AA4618}"/>
              </a:ext>
            </a:extLst>
          </p:cNvPr>
          <p:cNvSpPr>
            <a:spLocks noGrp="1"/>
          </p:cNvSpPr>
          <p:nvPr>
            <p:ph idx="1"/>
          </p:nvPr>
        </p:nvSpPr>
        <p:spPr>
          <a:xfrm>
            <a:off x="1060397" y="2205317"/>
            <a:ext cx="6323960" cy="3971645"/>
          </a:xfrm>
        </p:spPr>
        <p:txBody>
          <a:bodyPr/>
          <a:lstStyle/>
          <a:p>
            <a:pPr marL="0" indent="0">
              <a:buNone/>
            </a:pPr>
            <a:r>
              <a:rPr lang="en-US" b="1" dirty="0">
                <a:solidFill>
                  <a:schemeClr val="accent1">
                    <a:lumMod val="75000"/>
                  </a:schemeClr>
                </a:solidFill>
              </a:rPr>
              <a:t>How do victim organization most frequently discover fraud?</a:t>
            </a:r>
          </a:p>
          <a:p>
            <a:pPr marL="514350" indent="-514350">
              <a:buAutoNum type="alphaLcParenR"/>
            </a:pPr>
            <a:r>
              <a:rPr lang="en-US" dirty="0"/>
              <a:t>External audits</a:t>
            </a:r>
          </a:p>
          <a:p>
            <a:pPr marL="514350" indent="-514350">
              <a:buAutoNum type="alphaLcParenR"/>
            </a:pPr>
            <a:r>
              <a:rPr lang="en-US" dirty="0">
                <a:highlight>
                  <a:srgbClr val="FFFF00"/>
                </a:highlight>
              </a:rPr>
              <a:t>Tips or confessions</a:t>
            </a:r>
          </a:p>
          <a:p>
            <a:pPr marL="514350" indent="-514350">
              <a:buAutoNum type="alphaLcParenR"/>
            </a:pPr>
            <a:r>
              <a:rPr lang="en-US" dirty="0"/>
              <a:t>Accidental discovery</a:t>
            </a:r>
          </a:p>
          <a:p>
            <a:pPr marL="514350" indent="-514350">
              <a:buAutoNum type="alphaLcParenR"/>
            </a:pPr>
            <a:r>
              <a:rPr lang="en-US" dirty="0"/>
              <a:t>Analytical techniques</a:t>
            </a:r>
          </a:p>
          <a:p>
            <a:pPr marL="0" indent="0">
              <a:buNone/>
            </a:pPr>
            <a:endParaRPr lang="en-US" dirty="0"/>
          </a:p>
        </p:txBody>
      </p:sp>
      <p:sp>
        <p:nvSpPr>
          <p:cNvPr id="4" name="Slide Number Placeholder 3">
            <a:extLst>
              <a:ext uri="{FF2B5EF4-FFF2-40B4-BE49-F238E27FC236}">
                <a16:creationId xmlns:a16="http://schemas.microsoft.com/office/drawing/2014/main" id="{DE471712-7630-4911-9B99-BBCB69C0C2CC}"/>
              </a:ext>
            </a:extLst>
          </p:cNvPr>
          <p:cNvSpPr>
            <a:spLocks noGrp="1"/>
          </p:cNvSpPr>
          <p:nvPr>
            <p:ph type="sldNum" sz="quarter" idx="12"/>
          </p:nvPr>
        </p:nvSpPr>
        <p:spPr/>
        <p:txBody>
          <a:bodyPr/>
          <a:lstStyle/>
          <a:p>
            <a:fld id="{661CFB9F-CF06-4AD0-B82E-E73654621232}" type="slidenum">
              <a:rPr lang="en-US" smtClean="0"/>
              <a:t>22</a:t>
            </a:fld>
            <a:endParaRPr lang="en-US"/>
          </a:p>
        </p:txBody>
      </p:sp>
    </p:spTree>
    <p:extLst>
      <p:ext uri="{BB962C8B-B14F-4D97-AF65-F5344CB8AC3E}">
        <p14:creationId xmlns:p14="http://schemas.microsoft.com/office/powerpoint/2010/main" val="22363493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A4122-70E0-B338-5BA7-7C7225AC0F36}"/>
              </a:ext>
            </a:extLst>
          </p:cNvPr>
          <p:cNvSpPr>
            <a:spLocks noGrp="1"/>
          </p:cNvSpPr>
          <p:nvPr>
            <p:ph type="title"/>
          </p:nvPr>
        </p:nvSpPr>
        <p:spPr/>
        <p:txBody>
          <a:bodyPr/>
          <a:lstStyle/>
          <a:p>
            <a:r>
              <a:rPr lang="en-US" b="1" dirty="0"/>
              <a:t>How Fraud is Detected</a:t>
            </a:r>
          </a:p>
        </p:txBody>
      </p:sp>
      <p:pic>
        <p:nvPicPr>
          <p:cNvPr id="4" name="Content Placeholder 3">
            <a:extLst>
              <a:ext uri="{FF2B5EF4-FFF2-40B4-BE49-F238E27FC236}">
                <a16:creationId xmlns:a16="http://schemas.microsoft.com/office/drawing/2014/main" id="{B8F01C54-A5A5-41FB-8B89-A96DAF17B856}"/>
              </a:ext>
            </a:extLst>
          </p:cNvPr>
          <p:cNvPicPr>
            <a:picLocks noGrp="1" noChangeAspect="1"/>
          </p:cNvPicPr>
          <p:nvPr>
            <p:ph idx="1"/>
          </p:nvPr>
        </p:nvPicPr>
        <p:blipFill>
          <a:blip r:embed="rId2"/>
          <a:stretch>
            <a:fillRect/>
          </a:stretch>
        </p:blipFill>
        <p:spPr>
          <a:xfrm>
            <a:off x="2211185" y="2025058"/>
            <a:ext cx="4721629" cy="3965171"/>
          </a:xfrm>
          <a:prstGeom prst="rect">
            <a:avLst/>
          </a:prstGeom>
        </p:spPr>
      </p:pic>
      <p:sp>
        <p:nvSpPr>
          <p:cNvPr id="5" name="Slide Number Placeholder 4">
            <a:extLst>
              <a:ext uri="{FF2B5EF4-FFF2-40B4-BE49-F238E27FC236}">
                <a16:creationId xmlns:a16="http://schemas.microsoft.com/office/drawing/2014/main" id="{23B1C429-4437-4139-A185-152865122FC3}"/>
              </a:ext>
            </a:extLst>
          </p:cNvPr>
          <p:cNvSpPr>
            <a:spLocks noGrp="1"/>
          </p:cNvSpPr>
          <p:nvPr>
            <p:ph type="sldNum" sz="quarter" idx="12"/>
          </p:nvPr>
        </p:nvSpPr>
        <p:spPr/>
        <p:txBody>
          <a:bodyPr/>
          <a:lstStyle/>
          <a:p>
            <a:fld id="{661CFB9F-CF06-4AD0-B82E-E73654621232}" type="slidenum">
              <a:rPr lang="en-US" smtClean="0"/>
              <a:t>23</a:t>
            </a:fld>
            <a:endParaRPr lang="en-US"/>
          </a:p>
        </p:txBody>
      </p:sp>
    </p:spTree>
    <p:extLst>
      <p:ext uri="{BB962C8B-B14F-4D97-AF65-F5344CB8AC3E}">
        <p14:creationId xmlns:p14="http://schemas.microsoft.com/office/powerpoint/2010/main" val="579242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BB568-27F5-455E-AAB7-67C9926AEA46}"/>
              </a:ext>
            </a:extLst>
          </p:cNvPr>
          <p:cNvSpPr>
            <a:spLocks noGrp="1"/>
          </p:cNvSpPr>
          <p:nvPr>
            <p:ph type="title"/>
          </p:nvPr>
        </p:nvSpPr>
        <p:spPr/>
        <p:txBody>
          <a:bodyPr>
            <a:normAutofit/>
          </a:bodyPr>
          <a:lstStyle/>
          <a:p>
            <a:r>
              <a:rPr lang="en-US" sz="4000" b="1" dirty="0"/>
              <a:t>Hotline and Reporting Mechanisms</a:t>
            </a:r>
          </a:p>
        </p:txBody>
      </p:sp>
      <p:pic>
        <p:nvPicPr>
          <p:cNvPr id="4" name="Content Placeholder 3">
            <a:extLst>
              <a:ext uri="{FF2B5EF4-FFF2-40B4-BE49-F238E27FC236}">
                <a16:creationId xmlns:a16="http://schemas.microsoft.com/office/drawing/2014/main" id="{BBBD94E3-59BA-4167-8FE5-3124F8C8E2C4}"/>
              </a:ext>
            </a:extLst>
          </p:cNvPr>
          <p:cNvPicPr>
            <a:picLocks noGrp="1" noChangeAspect="1"/>
          </p:cNvPicPr>
          <p:nvPr>
            <p:ph idx="1"/>
          </p:nvPr>
        </p:nvPicPr>
        <p:blipFill>
          <a:blip r:embed="rId2"/>
          <a:stretch>
            <a:fillRect/>
          </a:stretch>
        </p:blipFill>
        <p:spPr>
          <a:xfrm>
            <a:off x="1101688" y="1834309"/>
            <a:ext cx="6549526" cy="2010578"/>
          </a:xfrm>
          <a:prstGeom prst="rect">
            <a:avLst/>
          </a:prstGeom>
        </p:spPr>
      </p:pic>
      <p:sp>
        <p:nvSpPr>
          <p:cNvPr id="5" name="Slide Number Placeholder 4">
            <a:extLst>
              <a:ext uri="{FF2B5EF4-FFF2-40B4-BE49-F238E27FC236}">
                <a16:creationId xmlns:a16="http://schemas.microsoft.com/office/drawing/2014/main" id="{54A0681F-5E61-48CF-904D-E78D188C403D}"/>
              </a:ext>
            </a:extLst>
          </p:cNvPr>
          <p:cNvSpPr>
            <a:spLocks noGrp="1"/>
          </p:cNvSpPr>
          <p:nvPr>
            <p:ph type="sldNum" sz="quarter" idx="12"/>
          </p:nvPr>
        </p:nvSpPr>
        <p:spPr/>
        <p:txBody>
          <a:bodyPr/>
          <a:lstStyle/>
          <a:p>
            <a:fld id="{661CFB9F-CF06-4AD0-B82E-E73654621232}" type="slidenum">
              <a:rPr lang="en-US" smtClean="0"/>
              <a:t>24</a:t>
            </a:fld>
            <a:endParaRPr lang="en-US"/>
          </a:p>
        </p:txBody>
      </p:sp>
    </p:spTree>
    <p:extLst>
      <p:ext uri="{BB962C8B-B14F-4D97-AF65-F5344CB8AC3E}">
        <p14:creationId xmlns:p14="http://schemas.microsoft.com/office/powerpoint/2010/main" val="2165466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6BB2D-5463-4B08-ADE2-B3C4B62C63F4}"/>
              </a:ext>
            </a:extLst>
          </p:cNvPr>
          <p:cNvSpPr>
            <a:spLocks noGrp="1"/>
          </p:cNvSpPr>
          <p:nvPr>
            <p:ph type="title"/>
          </p:nvPr>
        </p:nvSpPr>
        <p:spPr/>
        <p:txBody>
          <a:bodyPr/>
          <a:lstStyle/>
          <a:p>
            <a:r>
              <a:rPr lang="en-US" b="1" dirty="0"/>
              <a:t>Behavioral Red Flags</a:t>
            </a:r>
          </a:p>
        </p:txBody>
      </p:sp>
      <p:pic>
        <p:nvPicPr>
          <p:cNvPr id="4" name="Content Placeholder 3">
            <a:extLst>
              <a:ext uri="{FF2B5EF4-FFF2-40B4-BE49-F238E27FC236}">
                <a16:creationId xmlns:a16="http://schemas.microsoft.com/office/drawing/2014/main" id="{2CFE9533-2373-4482-944D-D88E6A7F36D9}"/>
              </a:ext>
            </a:extLst>
          </p:cNvPr>
          <p:cNvPicPr>
            <a:picLocks noGrp="1" noChangeAspect="1"/>
          </p:cNvPicPr>
          <p:nvPr>
            <p:ph idx="1"/>
          </p:nvPr>
        </p:nvPicPr>
        <p:blipFill>
          <a:blip r:embed="rId2"/>
          <a:stretch>
            <a:fillRect/>
          </a:stretch>
        </p:blipFill>
        <p:spPr>
          <a:xfrm>
            <a:off x="897774" y="1828800"/>
            <a:ext cx="7348451" cy="3161841"/>
          </a:xfrm>
          <a:prstGeom prst="rect">
            <a:avLst/>
          </a:prstGeom>
        </p:spPr>
      </p:pic>
      <p:sp>
        <p:nvSpPr>
          <p:cNvPr id="5" name="Slide Number Placeholder 4">
            <a:extLst>
              <a:ext uri="{FF2B5EF4-FFF2-40B4-BE49-F238E27FC236}">
                <a16:creationId xmlns:a16="http://schemas.microsoft.com/office/drawing/2014/main" id="{384AC6EB-2F65-4FA4-8673-BC86F4DC9D7E}"/>
              </a:ext>
            </a:extLst>
          </p:cNvPr>
          <p:cNvSpPr>
            <a:spLocks noGrp="1"/>
          </p:cNvSpPr>
          <p:nvPr>
            <p:ph type="sldNum" sz="quarter" idx="12"/>
          </p:nvPr>
        </p:nvSpPr>
        <p:spPr/>
        <p:txBody>
          <a:bodyPr/>
          <a:lstStyle/>
          <a:p>
            <a:fld id="{661CFB9F-CF06-4AD0-B82E-E73654621232}" type="slidenum">
              <a:rPr lang="en-US" smtClean="0"/>
              <a:t>25</a:t>
            </a:fld>
            <a:endParaRPr lang="en-US"/>
          </a:p>
        </p:txBody>
      </p:sp>
    </p:spTree>
    <p:extLst>
      <p:ext uri="{BB962C8B-B14F-4D97-AF65-F5344CB8AC3E}">
        <p14:creationId xmlns:p14="http://schemas.microsoft.com/office/powerpoint/2010/main" val="16380285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33E89-0435-5FC5-B3AA-EF107EA7379E}"/>
              </a:ext>
            </a:extLst>
          </p:cNvPr>
          <p:cNvSpPr>
            <a:spLocks noGrp="1"/>
          </p:cNvSpPr>
          <p:nvPr>
            <p:ph type="title"/>
          </p:nvPr>
        </p:nvSpPr>
        <p:spPr>
          <a:xfrm>
            <a:off x="628650" y="727112"/>
            <a:ext cx="7886700" cy="1410159"/>
          </a:xfrm>
        </p:spPr>
        <p:txBody>
          <a:bodyPr/>
          <a:lstStyle/>
          <a:p>
            <a:r>
              <a:rPr lang="en-US" b="1" dirty="0"/>
              <a:t>Question 7</a:t>
            </a:r>
          </a:p>
        </p:txBody>
      </p:sp>
      <p:sp>
        <p:nvSpPr>
          <p:cNvPr id="3" name="Content Placeholder 2">
            <a:extLst>
              <a:ext uri="{FF2B5EF4-FFF2-40B4-BE49-F238E27FC236}">
                <a16:creationId xmlns:a16="http://schemas.microsoft.com/office/drawing/2014/main" id="{FE59F05C-2DC1-1152-B624-FA4737AA4618}"/>
              </a:ext>
            </a:extLst>
          </p:cNvPr>
          <p:cNvSpPr>
            <a:spLocks noGrp="1"/>
          </p:cNvSpPr>
          <p:nvPr>
            <p:ph idx="1"/>
          </p:nvPr>
        </p:nvSpPr>
        <p:spPr>
          <a:xfrm>
            <a:off x="1060397" y="2205317"/>
            <a:ext cx="6932340" cy="3971645"/>
          </a:xfrm>
        </p:spPr>
        <p:txBody>
          <a:bodyPr/>
          <a:lstStyle/>
          <a:p>
            <a:pPr marL="0" indent="0">
              <a:buNone/>
            </a:pPr>
            <a:r>
              <a:rPr lang="en-US" b="1" dirty="0">
                <a:solidFill>
                  <a:schemeClr val="accent1">
                    <a:lumMod val="75000"/>
                  </a:schemeClr>
                </a:solidFill>
              </a:rPr>
              <a:t>In general, the best way to prevent fraud is?</a:t>
            </a:r>
          </a:p>
          <a:p>
            <a:pPr marL="514350" indent="-514350">
              <a:buAutoNum type="alphaLcParenR"/>
            </a:pPr>
            <a:r>
              <a:rPr lang="en-US" dirty="0"/>
              <a:t>Implement harsh penalties for perpetrators</a:t>
            </a:r>
          </a:p>
          <a:p>
            <a:pPr marL="514350" indent="-514350">
              <a:buAutoNum type="alphaLcParenR"/>
            </a:pPr>
            <a:r>
              <a:rPr lang="en-US" dirty="0"/>
              <a:t>Outsource all possible functions</a:t>
            </a:r>
          </a:p>
          <a:p>
            <a:pPr marL="514350" indent="-514350">
              <a:buAutoNum type="alphaLcParenR"/>
            </a:pPr>
            <a:r>
              <a:rPr lang="en-US" dirty="0"/>
              <a:t>Conduct covert audits</a:t>
            </a:r>
          </a:p>
          <a:p>
            <a:pPr marL="514350" indent="-514350">
              <a:buAutoNum type="alphaLcParenR"/>
            </a:pPr>
            <a:r>
              <a:rPr lang="en-US" dirty="0"/>
              <a:t>Increase the perception of detection</a:t>
            </a:r>
          </a:p>
          <a:p>
            <a:pPr marL="0" indent="0">
              <a:buNone/>
            </a:pPr>
            <a:endParaRPr lang="en-US" dirty="0"/>
          </a:p>
        </p:txBody>
      </p:sp>
      <p:sp>
        <p:nvSpPr>
          <p:cNvPr id="4" name="Slide Number Placeholder 3">
            <a:extLst>
              <a:ext uri="{FF2B5EF4-FFF2-40B4-BE49-F238E27FC236}">
                <a16:creationId xmlns:a16="http://schemas.microsoft.com/office/drawing/2014/main" id="{55155AAC-5D09-48EF-A47F-322EAF7E47A8}"/>
              </a:ext>
            </a:extLst>
          </p:cNvPr>
          <p:cNvSpPr>
            <a:spLocks noGrp="1"/>
          </p:cNvSpPr>
          <p:nvPr>
            <p:ph type="sldNum" sz="quarter" idx="12"/>
          </p:nvPr>
        </p:nvSpPr>
        <p:spPr/>
        <p:txBody>
          <a:bodyPr/>
          <a:lstStyle/>
          <a:p>
            <a:fld id="{661CFB9F-CF06-4AD0-B82E-E73654621232}" type="slidenum">
              <a:rPr lang="en-US" smtClean="0"/>
              <a:t>26</a:t>
            </a:fld>
            <a:endParaRPr lang="en-US"/>
          </a:p>
        </p:txBody>
      </p:sp>
    </p:spTree>
    <p:extLst>
      <p:ext uri="{BB962C8B-B14F-4D97-AF65-F5344CB8AC3E}">
        <p14:creationId xmlns:p14="http://schemas.microsoft.com/office/powerpoint/2010/main" val="36614635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33E89-0435-5FC5-B3AA-EF107EA7379E}"/>
              </a:ext>
            </a:extLst>
          </p:cNvPr>
          <p:cNvSpPr>
            <a:spLocks noGrp="1"/>
          </p:cNvSpPr>
          <p:nvPr>
            <p:ph type="title"/>
          </p:nvPr>
        </p:nvSpPr>
        <p:spPr>
          <a:xfrm>
            <a:off x="628650" y="727112"/>
            <a:ext cx="7886700" cy="1410159"/>
          </a:xfrm>
        </p:spPr>
        <p:txBody>
          <a:bodyPr/>
          <a:lstStyle/>
          <a:p>
            <a:r>
              <a:rPr lang="en-US" b="1" dirty="0"/>
              <a:t>Question 7</a:t>
            </a:r>
          </a:p>
        </p:txBody>
      </p:sp>
      <p:sp>
        <p:nvSpPr>
          <p:cNvPr id="3" name="Content Placeholder 2">
            <a:extLst>
              <a:ext uri="{FF2B5EF4-FFF2-40B4-BE49-F238E27FC236}">
                <a16:creationId xmlns:a16="http://schemas.microsoft.com/office/drawing/2014/main" id="{FE59F05C-2DC1-1152-B624-FA4737AA4618}"/>
              </a:ext>
            </a:extLst>
          </p:cNvPr>
          <p:cNvSpPr>
            <a:spLocks noGrp="1"/>
          </p:cNvSpPr>
          <p:nvPr>
            <p:ph idx="1"/>
          </p:nvPr>
        </p:nvSpPr>
        <p:spPr>
          <a:xfrm>
            <a:off x="1060397" y="2205317"/>
            <a:ext cx="6932340" cy="3971645"/>
          </a:xfrm>
        </p:spPr>
        <p:txBody>
          <a:bodyPr/>
          <a:lstStyle/>
          <a:p>
            <a:pPr marL="0" indent="0">
              <a:buNone/>
            </a:pPr>
            <a:r>
              <a:rPr lang="en-US" b="1" dirty="0">
                <a:solidFill>
                  <a:schemeClr val="accent1">
                    <a:lumMod val="75000"/>
                  </a:schemeClr>
                </a:solidFill>
              </a:rPr>
              <a:t>In general, the best way to prevent fraud is?</a:t>
            </a:r>
          </a:p>
          <a:p>
            <a:pPr marL="514350" indent="-514350">
              <a:buAutoNum type="alphaLcParenR"/>
            </a:pPr>
            <a:r>
              <a:rPr lang="en-US" dirty="0"/>
              <a:t>Implement harsh penalties for perpetrators</a:t>
            </a:r>
          </a:p>
          <a:p>
            <a:pPr marL="514350" indent="-514350">
              <a:buAutoNum type="alphaLcParenR"/>
            </a:pPr>
            <a:r>
              <a:rPr lang="en-US" dirty="0"/>
              <a:t>Outsource all possible functions</a:t>
            </a:r>
          </a:p>
          <a:p>
            <a:pPr marL="514350" indent="-514350">
              <a:buAutoNum type="alphaLcParenR"/>
            </a:pPr>
            <a:r>
              <a:rPr lang="en-US" dirty="0"/>
              <a:t>Conduct covert audits</a:t>
            </a:r>
          </a:p>
          <a:p>
            <a:pPr marL="514350" indent="-514350">
              <a:buAutoNum type="alphaLcParenR"/>
            </a:pPr>
            <a:r>
              <a:rPr lang="en-US" dirty="0">
                <a:highlight>
                  <a:srgbClr val="FFFF00"/>
                </a:highlight>
              </a:rPr>
              <a:t>Increase the perception of detection</a:t>
            </a:r>
          </a:p>
          <a:p>
            <a:pPr marL="0" indent="0">
              <a:buNone/>
            </a:pPr>
            <a:endParaRPr lang="en-US" dirty="0"/>
          </a:p>
        </p:txBody>
      </p:sp>
      <p:sp>
        <p:nvSpPr>
          <p:cNvPr id="4" name="Slide Number Placeholder 3">
            <a:extLst>
              <a:ext uri="{FF2B5EF4-FFF2-40B4-BE49-F238E27FC236}">
                <a16:creationId xmlns:a16="http://schemas.microsoft.com/office/drawing/2014/main" id="{55155AAC-5D09-48EF-A47F-322EAF7E47A8}"/>
              </a:ext>
            </a:extLst>
          </p:cNvPr>
          <p:cNvSpPr>
            <a:spLocks noGrp="1"/>
          </p:cNvSpPr>
          <p:nvPr>
            <p:ph type="sldNum" sz="quarter" idx="12"/>
          </p:nvPr>
        </p:nvSpPr>
        <p:spPr/>
        <p:txBody>
          <a:bodyPr/>
          <a:lstStyle/>
          <a:p>
            <a:fld id="{661CFB9F-CF06-4AD0-B82E-E73654621232}" type="slidenum">
              <a:rPr lang="en-US" smtClean="0"/>
              <a:t>27</a:t>
            </a:fld>
            <a:endParaRPr lang="en-US"/>
          </a:p>
        </p:txBody>
      </p:sp>
    </p:spTree>
    <p:extLst>
      <p:ext uri="{BB962C8B-B14F-4D97-AF65-F5344CB8AC3E}">
        <p14:creationId xmlns:p14="http://schemas.microsoft.com/office/powerpoint/2010/main" val="37402080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33E89-0435-5FC5-B3AA-EF107EA7379E}"/>
              </a:ext>
            </a:extLst>
          </p:cNvPr>
          <p:cNvSpPr>
            <a:spLocks noGrp="1"/>
          </p:cNvSpPr>
          <p:nvPr>
            <p:ph type="title"/>
          </p:nvPr>
        </p:nvSpPr>
        <p:spPr>
          <a:xfrm>
            <a:off x="628650" y="681038"/>
            <a:ext cx="7886700" cy="1344890"/>
          </a:xfrm>
        </p:spPr>
        <p:txBody>
          <a:bodyPr/>
          <a:lstStyle/>
          <a:p>
            <a:r>
              <a:rPr lang="en-US" b="1" dirty="0"/>
              <a:t>Question 8</a:t>
            </a:r>
          </a:p>
        </p:txBody>
      </p:sp>
      <p:sp>
        <p:nvSpPr>
          <p:cNvPr id="3" name="Content Placeholder 2">
            <a:extLst>
              <a:ext uri="{FF2B5EF4-FFF2-40B4-BE49-F238E27FC236}">
                <a16:creationId xmlns:a16="http://schemas.microsoft.com/office/drawing/2014/main" id="{FE59F05C-2DC1-1152-B624-FA4737AA4618}"/>
              </a:ext>
            </a:extLst>
          </p:cNvPr>
          <p:cNvSpPr>
            <a:spLocks noGrp="1"/>
          </p:cNvSpPr>
          <p:nvPr>
            <p:ph idx="1"/>
          </p:nvPr>
        </p:nvSpPr>
        <p:spPr>
          <a:xfrm>
            <a:off x="1060397" y="2205317"/>
            <a:ext cx="6932340" cy="3971645"/>
          </a:xfrm>
        </p:spPr>
        <p:txBody>
          <a:bodyPr/>
          <a:lstStyle/>
          <a:p>
            <a:pPr marL="0" indent="0">
              <a:buNone/>
            </a:pPr>
            <a:r>
              <a:rPr lang="en-US" b="1" dirty="0">
                <a:solidFill>
                  <a:schemeClr val="accent1">
                    <a:lumMod val="75000"/>
                  </a:schemeClr>
                </a:solidFill>
              </a:rPr>
              <a:t>Which department commits the most fraud?</a:t>
            </a:r>
          </a:p>
          <a:p>
            <a:pPr marL="514350" indent="-514350">
              <a:buAutoNum type="alphaLcParenR"/>
            </a:pPr>
            <a:r>
              <a:rPr lang="en-US" dirty="0"/>
              <a:t>Executive/Upper Management</a:t>
            </a:r>
          </a:p>
          <a:p>
            <a:pPr marL="514350" indent="-514350">
              <a:buAutoNum type="alphaLcParenR"/>
            </a:pPr>
            <a:r>
              <a:rPr lang="en-US" dirty="0"/>
              <a:t>Accounting</a:t>
            </a:r>
          </a:p>
          <a:p>
            <a:pPr marL="514350" indent="-514350">
              <a:buAutoNum type="alphaLcParenR"/>
            </a:pPr>
            <a:r>
              <a:rPr lang="en-US" dirty="0"/>
              <a:t>Operations</a:t>
            </a:r>
          </a:p>
          <a:p>
            <a:pPr marL="514350" indent="-514350">
              <a:buAutoNum type="alphaLcParenR"/>
            </a:pPr>
            <a:r>
              <a:rPr lang="en-US" dirty="0"/>
              <a:t>Sales</a:t>
            </a:r>
          </a:p>
          <a:p>
            <a:pPr marL="0" indent="0">
              <a:buNone/>
            </a:pPr>
            <a:endParaRPr lang="en-US" dirty="0"/>
          </a:p>
        </p:txBody>
      </p:sp>
      <p:sp>
        <p:nvSpPr>
          <p:cNvPr id="4" name="Slide Number Placeholder 3">
            <a:extLst>
              <a:ext uri="{FF2B5EF4-FFF2-40B4-BE49-F238E27FC236}">
                <a16:creationId xmlns:a16="http://schemas.microsoft.com/office/drawing/2014/main" id="{55155AAC-5D09-48EF-A47F-322EAF7E47A8}"/>
              </a:ext>
            </a:extLst>
          </p:cNvPr>
          <p:cNvSpPr>
            <a:spLocks noGrp="1"/>
          </p:cNvSpPr>
          <p:nvPr>
            <p:ph type="sldNum" sz="quarter" idx="12"/>
          </p:nvPr>
        </p:nvSpPr>
        <p:spPr/>
        <p:txBody>
          <a:bodyPr/>
          <a:lstStyle/>
          <a:p>
            <a:fld id="{661CFB9F-CF06-4AD0-B82E-E73654621232}" type="slidenum">
              <a:rPr lang="en-US" smtClean="0"/>
              <a:t>28</a:t>
            </a:fld>
            <a:endParaRPr lang="en-US"/>
          </a:p>
        </p:txBody>
      </p:sp>
    </p:spTree>
    <p:extLst>
      <p:ext uri="{BB962C8B-B14F-4D97-AF65-F5344CB8AC3E}">
        <p14:creationId xmlns:p14="http://schemas.microsoft.com/office/powerpoint/2010/main" val="38005978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33E89-0435-5FC5-B3AA-EF107EA7379E}"/>
              </a:ext>
            </a:extLst>
          </p:cNvPr>
          <p:cNvSpPr>
            <a:spLocks noGrp="1"/>
          </p:cNvSpPr>
          <p:nvPr>
            <p:ph type="title"/>
          </p:nvPr>
        </p:nvSpPr>
        <p:spPr>
          <a:xfrm>
            <a:off x="628650" y="681038"/>
            <a:ext cx="7886700" cy="1344890"/>
          </a:xfrm>
        </p:spPr>
        <p:txBody>
          <a:bodyPr/>
          <a:lstStyle/>
          <a:p>
            <a:r>
              <a:rPr lang="en-US" b="1" dirty="0"/>
              <a:t>Question 8</a:t>
            </a:r>
          </a:p>
        </p:txBody>
      </p:sp>
      <p:sp>
        <p:nvSpPr>
          <p:cNvPr id="3" name="Content Placeholder 2">
            <a:extLst>
              <a:ext uri="{FF2B5EF4-FFF2-40B4-BE49-F238E27FC236}">
                <a16:creationId xmlns:a16="http://schemas.microsoft.com/office/drawing/2014/main" id="{FE59F05C-2DC1-1152-B624-FA4737AA4618}"/>
              </a:ext>
            </a:extLst>
          </p:cNvPr>
          <p:cNvSpPr>
            <a:spLocks noGrp="1"/>
          </p:cNvSpPr>
          <p:nvPr>
            <p:ph idx="1"/>
          </p:nvPr>
        </p:nvSpPr>
        <p:spPr>
          <a:xfrm>
            <a:off x="1060397" y="2205317"/>
            <a:ext cx="6932340" cy="3971645"/>
          </a:xfrm>
        </p:spPr>
        <p:txBody>
          <a:bodyPr/>
          <a:lstStyle/>
          <a:p>
            <a:pPr marL="0" indent="0">
              <a:buNone/>
            </a:pPr>
            <a:r>
              <a:rPr lang="en-US" b="1" dirty="0">
                <a:solidFill>
                  <a:schemeClr val="accent1">
                    <a:lumMod val="75000"/>
                  </a:schemeClr>
                </a:solidFill>
              </a:rPr>
              <a:t>Which department commits the most fraud?</a:t>
            </a:r>
          </a:p>
          <a:p>
            <a:pPr marL="514350" indent="-514350">
              <a:buAutoNum type="alphaLcParenR"/>
            </a:pPr>
            <a:r>
              <a:rPr lang="en-US" dirty="0"/>
              <a:t>Executive/Upper Management</a:t>
            </a:r>
          </a:p>
          <a:p>
            <a:pPr marL="514350" indent="-514350">
              <a:buAutoNum type="alphaLcParenR"/>
            </a:pPr>
            <a:r>
              <a:rPr lang="en-US" dirty="0">
                <a:highlight>
                  <a:srgbClr val="FFFF00"/>
                </a:highlight>
              </a:rPr>
              <a:t>Accounting</a:t>
            </a:r>
          </a:p>
          <a:p>
            <a:pPr marL="514350" indent="-514350">
              <a:buAutoNum type="alphaLcParenR"/>
            </a:pPr>
            <a:r>
              <a:rPr lang="en-US" dirty="0"/>
              <a:t>Operations</a:t>
            </a:r>
          </a:p>
          <a:p>
            <a:pPr marL="514350" indent="-514350">
              <a:buAutoNum type="alphaLcParenR"/>
            </a:pPr>
            <a:r>
              <a:rPr lang="en-US" dirty="0"/>
              <a:t>Sales</a:t>
            </a:r>
          </a:p>
          <a:p>
            <a:pPr marL="0" indent="0">
              <a:buNone/>
            </a:pPr>
            <a:endParaRPr lang="en-US" dirty="0"/>
          </a:p>
        </p:txBody>
      </p:sp>
      <p:sp>
        <p:nvSpPr>
          <p:cNvPr id="4" name="Slide Number Placeholder 3">
            <a:extLst>
              <a:ext uri="{FF2B5EF4-FFF2-40B4-BE49-F238E27FC236}">
                <a16:creationId xmlns:a16="http://schemas.microsoft.com/office/drawing/2014/main" id="{55155AAC-5D09-48EF-A47F-322EAF7E47A8}"/>
              </a:ext>
            </a:extLst>
          </p:cNvPr>
          <p:cNvSpPr>
            <a:spLocks noGrp="1"/>
          </p:cNvSpPr>
          <p:nvPr>
            <p:ph type="sldNum" sz="quarter" idx="12"/>
          </p:nvPr>
        </p:nvSpPr>
        <p:spPr/>
        <p:txBody>
          <a:bodyPr/>
          <a:lstStyle/>
          <a:p>
            <a:fld id="{661CFB9F-CF06-4AD0-B82E-E73654621232}" type="slidenum">
              <a:rPr lang="en-US" smtClean="0"/>
              <a:t>29</a:t>
            </a:fld>
            <a:endParaRPr lang="en-US"/>
          </a:p>
        </p:txBody>
      </p:sp>
    </p:spTree>
    <p:extLst>
      <p:ext uri="{BB962C8B-B14F-4D97-AF65-F5344CB8AC3E}">
        <p14:creationId xmlns:p14="http://schemas.microsoft.com/office/powerpoint/2010/main" val="27180000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33E89-0435-5FC5-B3AA-EF107EA7379E}"/>
              </a:ext>
            </a:extLst>
          </p:cNvPr>
          <p:cNvSpPr>
            <a:spLocks noGrp="1"/>
          </p:cNvSpPr>
          <p:nvPr>
            <p:ph type="title"/>
          </p:nvPr>
        </p:nvSpPr>
        <p:spPr>
          <a:xfrm>
            <a:off x="628650" y="605928"/>
            <a:ext cx="7886700" cy="1420000"/>
          </a:xfrm>
        </p:spPr>
        <p:txBody>
          <a:bodyPr/>
          <a:lstStyle/>
          <a:p>
            <a:r>
              <a:rPr lang="en-US" b="1" dirty="0"/>
              <a:t>Question 1</a:t>
            </a:r>
          </a:p>
        </p:txBody>
      </p:sp>
      <p:sp>
        <p:nvSpPr>
          <p:cNvPr id="3" name="Content Placeholder 2">
            <a:extLst>
              <a:ext uri="{FF2B5EF4-FFF2-40B4-BE49-F238E27FC236}">
                <a16:creationId xmlns:a16="http://schemas.microsoft.com/office/drawing/2014/main" id="{FE59F05C-2DC1-1152-B624-FA4737AA4618}"/>
              </a:ext>
            </a:extLst>
          </p:cNvPr>
          <p:cNvSpPr>
            <a:spLocks noGrp="1"/>
          </p:cNvSpPr>
          <p:nvPr>
            <p:ph idx="1"/>
          </p:nvPr>
        </p:nvSpPr>
        <p:spPr>
          <a:xfrm>
            <a:off x="1060397" y="2205317"/>
            <a:ext cx="6323960" cy="3971645"/>
          </a:xfrm>
        </p:spPr>
        <p:txBody>
          <a:bodyPr/>
          <a:lstStyle/>
          <a:p>
            <a:pPr marL="0" indent="0">
              <a:buNone/>
            </a:pPr>
            <a:r>
              <a:rPr lang="en-US" dirty="0">
                <a:solidFill>
                  <a:schemeClr val="accent1">
                    <a:lumMod val="75000"/>
                  </a:schemeClr>
                </a:solidFill>
              </a:rPr>
              <a:t>In the United States, which type of fraud occurs most often?</a:t>
            </a:r>
          </a:p>
          <a:p>
            <a:pPr marL="514350" indent="-514350">
              <a:buAutoNum type="alphaLcParenR"/>
            </a:pPr>
            <a:r>
              <a:rPr lang="en-US" dirty="0"/>
              <a:t>Corruption</a:t>
            </a:r>
          </a:p>
          <a:p>
            <a:pPr marL="514350" indent="-514350">
              <a:buAutoNum type="alphaLcParenR"/>
            </a:pPr>
            <a:r>
              <a:rPr lang="en-US" dirty="0"/>
              <a:t>Asset misappropriation</a:t>
            </a:r>
          </a:p>
          <a:p>
            <a:pPr marL="514350" indent="-514350">
              <a:buAutoNum type="alphaLcParenR"/>
            </a:pPr>
            <a:r>
              <a:rPr lang="en-US" dirty="0"/>
              <a:t>Financial statement fraud </a:t>
            </a:r>
          </a:p>
          <a:p>
            <a:pPr marL="0" indent="0">
              <a:buNone/>
            </a:pPr>
            <a:endParaRPr lang="en-US" dirty="0"/>
          </a:p>
        </p:txBody>
      </p:sp>
      <p:sp>
        <p:nvSpPr>
          <p:cNvPr id="4" name="Slide Number Placeholder 3">
            <a:extLst>
              <a:ext uri="{FF2B5EF4-FFF2-40B4-BE49-F238E27FC236}">
                <a16:creationId xmlns:a16="http://schemas.microsoft.com/office/drawing/2014/main" id="{8C4EA612-F380-4765-A69D-848272EC44FB}"/>
              </a:ext>
            </a:extLst>
          </p:cNvPr>
          <p:cNvSpPr>
            <a:spLocks noGrp="1"/>
          </p:cNvSpPr>
          <p:nvPr>
            <p:ph type="sldNum" sz="quarter" idx="12"/>
          </p:nvPr>
        </p:nvSpPr>
        <p:spPr/>
        <p:txBody>
          <a:bodyPr/>
          <a:lstStyle/>
          <a:p>
            <a:fld id="{661CFB9F-CF06-4AD0-B82E-E73654621232}" type="slidenum">
              <a:rPr lang="en-US" smtClean="0"/>
              <a:t>3</a:t>
            </a:fld>
            <a:endParaRPr lang="en-US"/>
          </a:p>
        </p:txBody>
      </p:sp>
    </p:spTree>
    <p:extLst>
      <p:ext uri="{BB962C8B-B14F-4D97-AF65-F5344CB8AC3E}">
        <p14:creationId xmlns:p14="http://schemas.microsoft.com/office/powerpoint/2010/main" val="9342678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33E89-0435-5FC5-B3AA-EF107EA7379E}"/>
              </a:ext>
            </a:extLst>
          </p:cNvPr>
          <p:cNvSpPr>
            <a:spLocks noGrp="1"/>
          </p:cNvSpPr>
          <p:nvPr>
            <p:ph type="title"/>
          </p:nvPr>
        </p:nvSpPr>
        <p:spPr>
          <a:xfrm>
            <a:off x="628650" y="681038"/>
            <a:ext cx="7886700" cy="1344890"/>
          </a:xfrm>
        </p:spPr>
        <p:txBody>
          <a:bodyPr/>
          <a:lstStyle/>
          <a:p>
            <a:r>
              <a:rPr lang="en-US" b="1" dirty="0"/>
              <a:t>Question 9</a:t>
            </a:r>
          </a:p>
        </p:txBody>
      </p:sp>
      <p:sp>
        <p:nvSpPr>
          <p:cNvPr id="3" name="Content Placeholder 2">
            <a:extLst>
              <a:ext uri="{FF2B5EF4-FFF2-40B4-BE49-F238E27FC236}">
                <a16:creationId xmlns:a16="http://schemas.microsoft.com/office/drawing/2014/main" id="{FE59F05C-2DC1-1152-B624-FA4737AA4618}"/>
              </a:ext>
            </a:extLst>
          </p:cNvPr>
          <p:cNvSpPr>
            <a:spLocks noGrp="1"/>
          </p:cNvSpPr>
          <p:nvPr>
            <p:ph idx="1"/>
          </p:nvPr>
        </p:nvSpPr>
        <p:spPr>
          <a:xfrm>
            <a:off x="1060397" y="2205317"/>
            <a:ext cx="6932340" cy="3971645"/>
          </a:xfrm>
        </p:spPr>
        <p:txBody>
          <a:bodyPr/>
          <a:lstStyle/>
          <a:p>
            <a:pPr marL="0" indent="0">
              <a:buNone/>
            </a:pPr>
            <a:r>
              <a:rPr lang="en-US" b="1" dirty="0">
                <a:solidFill>
                  <a:schemeClr val="accent1">
                    <a:lumMod val="75000"/>
                  </a:schemeClr>
                </a:solidFill>
              </a:rPr>
              <a:t>What is the most common reason to commit fraud?</a:t>
            </a:r>
          </a:p>
          <a:p>
            <a:pPr marL="514350" indent="-514350">
              <a:buAutoNum type="alphaLcParenR"/>
            </a:pPr>
            <a:r>
              <a:rPr lang="en-US" dirty="0"/>
              <a:t>Poor internal controls</a:t>
            </a:r>
          </a:p>
          <a:p>
            <a:pPr marL="514350" indent="-514350">
              <a:buAutoNum type="alphaLcParenR"/>
            </a:pPr>
            <a:r>
              <a:rPr lang="en-US" dirty="0"/>
              <a:t>Greed</a:t>
            </a:r>
          </a:p>
          <a:p>
            <a:pPr marL="514350" indent="-514350">
              <a:buAutoNum type="alphaLcParenR"/>
            </a:pPr>
            <a:r>
              <a:rPr lang="en-US" dirty="0"/>
              <a:t>Personal financial problems</a:t>
            </a:r>
          </a:p>
          <a:p>
            <a:pPr marL="514350" indent="-514350">
              <a:buAutoNum type="alphaLcParenR"/>
            </a:pPr>
            <a:r>
              <a:rPr lang="en-US" dirty="0"/>
              <a:t>Dissatisfaction with employer</a:t>
            </a:r>
          </a:p>
          <a:p>
            <a:pPr marL="0" indent="0">
              <a:buNone/>
            </a:pPr>
            <a:endParaRPr lang="en-US" dirty="0"/>
          </a:p>
        </p:txBody>
      </p:sp>
      <p:sp>
        <p:nvSpPr>
          <p:cNvPr id="4" name="Slide Number Placeholder 3">
            <a:extLst>
              <a:ext uri="{FF2B5EF4-FFF2-40B4-BE49-F238E27FC236}">
                <a16:creationId xmlns:a16="http://schemas.microsoft.com/office/drawing/2014/main" id="{55155AAC-5D09-48EF-A47F-322EAF7E47A8}"/>
              </a:ext>
            </a:extLst>
          </p:cNvPr>
          <p:cNvSpPr>
            <a:spLocks noGrp="1"/>
          </p:cNvSpPr>
          <p:nvPr>
            <p:ph type="sldNum" sz="quarter" idx="12"/>
          </p:nvPr>
        </p:nvSpPr>
        <p:spPr/>
        <p:txBody>
          <a:bodyPr/>
          <a:lstStyle/>
          <a:p>
            <a:fld id="{661CFB9F-CF06-4AD0-B82E-E73654621232}" type="slidenum">
              <a:rPr lang="en-US" smtClean="0"/>
              <a:t>30</a:t>
            </a:fld>
            <a:endParaRPr lang="en-US"/>
          </a:p>
        </p:txBody>
      </p:sp>
    </p:spTree>
    <p:extLst>
      <p:ext uri="{BB962C8B-B14F-4D97-AF65-F5344CB8AC3E}">
        <p14:creationId xmlns:p14="http://schemas.microsoft.com/office/powerpoint/2010/main" val="38890996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33E89-0435-5FC5-B3AA-EF107EA7379E}"/>
              </a:ext>
            </a:extLst>
          </p:cNvPr>
          <p:cNvSpPr>
            <a:spLocks noGrp="1"/>
          </p:cNvSpPr>
          <p:nvPr>
            <p:ph type="title"/>
          </p:nvPr>
        </p:nvSpPr>
        <p:spPr>
          <a:xfrm>
            <a:off x="628650" y="681038"/>
            <a:ext cx="7886700" cy="1344890"/>
          </a:xfrm>
        </p:spPr>
        <p:txBody>
          <a:bodyPr/>
          <a:lstStyle/>
          <a:p>
            <a:r>
              <a:rPr lang="en-US" b="1" dirty="0"/>
              <a:t>Question 9</a:t>
            </a:r>
          </a:p>
        </p:txBody>
      </p:sp>
      <p:sp>
        <p:nvSpPr>
          <p:cNvPr id="3" name="Content Placeholder 2">
            <a:extLst>
              <a:ext uri="{FF2B5EF4-FFF2-40B4-BE49-F238E27FC236}">
                <a16:creationId xmlns:a16="http://schemas.microsoft.com/office/drawing/2014/main" id="{FE59F05C-2DC1-1152-B624-FA4737AA4618}"/>
              </a:ext>
            </a:extLst>
          </p:cNvPr>
          <p:cNvSpPr>
            <a:spLocks noGrp="1"/>
          </p:cNvSpPr>
          <p:nvPr>
            <p:ph idx="1"/>
          </p:nvPr>
        </p:nvSpPr>
        <p:spPr>
          <a:xfrm>
            <a:off x="1060397" y="2205317"/>
            <a:ext cx="6932340" cy="3971645"/>
          </a:xfrm>
        </p:spPr>
        <p:txBody>
          <a:bodyPr/>
          <a:lstStyle/>
          <a:p>
            <a:pPr marL="0" indent="0">
              <a:buNone/>
            </a:pPr>
            <a:r>
              <a:rPr lang="en-US" b="1" dirty="0">
                <a:solidFill>
                  <a:schemeClr val="accent1">
                    <a:lumMod val="75000"/>
                  </a:schemeClr>
                </a:solidFill>
              </a:rPr>
              <a:t>What is the most common reason to commit fraud?</a:t>
            </a:r>
          </a:p>
          <a:p>
            <a:pPr marL="514350" indent="-514350">
              <a:buAutoNum type="alphaLcParenR"/>
            </a:pPr>
            <a:r>
              <a:rPr lang="en-US" dirty="0"/>
              <a:t>Poor internal controls</a:t>
            </a:r>
          </a:p>
          <a:p>
            <a:pPr marL="514350" indent="-514350">
              <a:buAutoNum type="alphaLcParenR"/>
            </a:pPr>
            <a:r>
              <a:rPr lang="en-US" dirty="0"/>
              <a:t>Greed</a:t>
            </a:r>
          </a:p>
          <a:p>
            <a:pPr marL="514350" indent="-514350">
              <a:buAutoNum type="alphaLcParenR"/>
            </a:pPr>
            <a:r>
              <a:rPr lang="en-US" dirty="0"/>
              <a:t>Personal financial problems</a:t>
            </a:r>
          </a:p>
          <a:p>
            <a:pPr marL="514350" indent="-514350">
              <a:buAutoNum type="alphaLcParenR"/>
            </a:pPr>
            <a:r>
              <a:rPr lang="en-US" dirty="0">
                <a:highlight>
                  <a:srgbClr val="FFFF00"/>
                </a:highlight>
              </a:rPr>
              <a:t>Dissatisfaction with employer</a:t>
            </a:r>
          </a:p>
          <a:p>
            <a:pPr marL="0" indent="0">
              <a:buNone/>
            </a:pPr>
            <a:endParaRPr lang="en-US" dirty="0"/>
          </a:p>
        </p:txBody>
      </p:sp>
      <p:sp>
        <p:nvSpPr>
          <p:cNvPr id="4" name="Slide Number Placeholder 3">
            <a:extLst>
              <a:ext uri="{FF2B5EF4-FFF2-40B4-BE49-F238E27FC236}">
                <a16:creationId xmlns:a16="http://schemas.microsoft.com/office/drawing/2014/main" id="{55155AAC-5D09-48EF-A47F-322EAF7E47A8}"/>
              </a:ext>
            </a:extLst>
          </p:cNvPr>
          <p:cNvSpPr>
            <a:spLocks noGrp="1"/>
          </p:cNvSpPr>
          <p:nvPr>
            <p:ph type="sldNum" sz="quarter" idx="12"/>
          </p:nvPr>
        </p:nvSpPr>
        <p:spPr/>
        <p:txBody>
          <a:bodyPr/>
          <a:lstStyle/>
          <a:p>
            <a:fld id="{661CFB9F-CF06-4AD0-B82E-E73654621232}" type="slidenum">
              <a:rPr lang="en-US" smtClean="0"/>
              <a:t>31</a:t>
            </a:fld>
            <a:endParaRPr lang="en-US"/>
          </a:p>
        </p:txBody>
      </p:sp>
    </p:spTree>
    <p:extLst>
      <p:ext uri="{BB962C8B-B14F-4D97-AF65-F5344CB8AC3E}">
        <p14:creationId xmlns:p14="http://schemas.microsoft.com/office/powerpoint/2010/main" val="2162561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DBC00-060D-4180-876D-AF23D772990D}"/>
              </a:ext>
            </a:extLst>
          </p:cNvPr>
          <p:cNvSpPr>
            <a:spLocks noGrp="1"/>
          </p:cNvSpPr>
          <p:nvPr>
            <p:ph type="title"/>
          </p:nvPr>
        </p:nvSpPr>
        <p:spPr/>
        <p:txBody>
          <a:bodyPr/>
          <a:lstStyle/>
          <a:p>
            <a:r>
              <a:rPr lang="en-US" b="1" dirty="0"/>
              <a:t>5 Key Principles to Manage Fraud</a:t>
            </a:r>
          </a:p>
        </p:txBody>
      </p:sp>
      <p:sp>
        <p:nvSpPr>
          <p:cNvPr id="3" name="Content Placeholder 2">
            <a:extLst>
              <a:ext uri="{FF2B5EF4-FFF2-40B4-BE49-F238E27FC236}">
                <a16:creationId xmlns:a16="http://schemas.microsoft.com/office/drawing/2014/main" id="{2226C3C5-20C2-4A22-AD90-5CBB885E6A7A}"/>
              </a:ext>
            </a:extLst>
          </p:cNvPr>
          <p:cNvSpPr>
            <a:spLocks noGrp="1"/>
          </p:cNvSpPr>
          <p:nvPr>
            <p:ph idx="1"/>
          </p:nvPr>
        </p:nvSpPr>
        <p:spPr/>
        <p:txBody>
          <a:bodyPr/>
          <a:lstStyle/>
          <a:p>
            <a:pPr marL="0" indent="0">
              <a:buNone/>
            </a:pPr>
            <a:r>
              <a:rPr lang="en-US" b="1" dirty="0"/>
              <a:t>“Trust is not a control and hope is not a strategy”</a:t>
            </a:r>
          </a:p>
          <a:p>
            <a:pPr marL="514350" indent="-514350">
              <a:buFont typeface="+mj-lt"/>
              <a:buAutoNum type="arabicPeriod"/>
            </a:pPr>
            <a:r>
              <a:rPr lang="en-US" dirty="0"/>
              <a:t>Governance</a:t>
            </a:r>
          </a:p>
          <a:p>
            <a:pPr marL="514350" indent="-514350">
              <a:buFont typeface="+mj-lt"/>
              <a:buAutoNum type="arabicPeriod"/>
            </a:pPr>
            <a:r>
              <a:rPr lang="en-US" dirty="0"/>
              <a:t>Fraud risk assessment</a:t>
            </a:r>
          </a:p>
          <a:p>
            <a:pPr marL="514350" indent="-514350">
              <a:buFont typeface="+mj-lt"/>
              <a:buAutoNum type="arabicPeriod"/>
            </a:pPr>
            <a:r>
              <a:rPr lang="en-US" dirty="0"/>
              <a:t>Prevention controls</a:t>
            </a:r>
          </a:p>
          <a:p>
            <a:pPr marL="514350" indent="-514350">
              <a:buFont typeface="+mj-lt"/>
              <a:buAutoNum type="arabicPeriod"/>
            </a:pPr>
            <a:r>
              <a:rPr lang="en-US" dirty="0"/>
              <a:t>Detection controls</a:t>
            </a:r>
          </a:p>
          <a:p>
            <a:pPr marL="514350" indent="-514350">
              <a:buFont typeface="+mj-lt"/>
              <a:buAutoNum type="arabicPeriod"/>
            </a:pPr>
            <a:r>
              <a:rPr lang="en-US" dirty="0"/>
              <a:t>Report, Investigate, Correct</a:t>
            </a:r>
          </a:p>
        </p:txBody>
      </p:sp>
      <p:sp>
        <p:nvSpPr>
          <p:cNvPr id="4" name="Slide Number Placeholder 3">
            <a:extLst>
              <a:ext uri="{FF2B5EF4-FFF2-40B4-BE49-F238E27FC236}">
                <a16:creationId xmlns:a16="http://schemas.microsoft.com/office/drawing/2014/main" id="{251B3189-B584-4C43-9154-122FFDA853D3}"/>
              </a:ext>
            </a:extLst>
          </p:cNvPr>
          <p:cNvSpPr>
            <a:spLocks noGrp="1"/>
          </p:cNvSpPr>
          <p:nvPr>
            <p:ph type="sldNum" sz="quarter" idx="12"/>
          </p:nvPr>
        </p:nvSpPr>
        <p:spPr/>
        <p:txBody>
          <a:bodyPr/>
          <a:lstStyle/>
          <a:p>
            <a:fld id="{661CFB9F-CF06-4AD0-B82E-E73654621232}" type="slidenum">
              <a:rPr lang="en-US" smtClean="0"/>
              <a:t>32</a:t>
            </a:fld>
            <a:endParaRPr lang="en-US"/>
          </a:p>
        </p:txBody>
      </p:sp>
    </p:spTree>
    <p:extLst>
      <p:ext uri="{BB962C8B-B14F-4D97-AF65-F5344CB8AC3E}">
        <p14:creationId xmlns:p14="http://schemas.microsoft.com/office/powerpoint/2010/main" val="41304180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1FC86-885A-45C8-988A-866537DF542E}"/>
              </a:ext>
            </a:extLst>
          </p:cNvPr>
          <p:cNvSpPr>
            <a:spLocks noGrp="1"/>
          </p:cNvSpPr>
          <p:nvPr>
            <p:ph type="title"/>
          </p:nvPr>
        </p:nvSpPr>
        <p:spPr/>
        <p:txBody>
          <a:bodyPr/>
          <a:lstStyle/>
          <a:p>
            <a:r>
              <a:rPr lang="en-US" b="1" dirty="0"/>
              <a:t>Recipe Against Fraud</a:t>
            </a:r>
          </a:p>
        </p:txBody>
      </p:sp>
      <p:sp>
        <p:nvSpPr>
          <p:cNvPr id="3" name="Content Placeholder 2">
            <a:extLst>
              <a:ext uri="{FF2B5EF4-FFF2-40B4-BE49-F238E27FC236}">
                <a16:creationId xmlns:a16="http://schemas.microsoft.com/office/drawing/2014/main" id="{78298E24-EEE8-4307-8AED-5B2F97351E5F}"/>
              </a:ext>
            </a:extLst>
          </p:cNvPr>
          <p:cNvSpPr>
            <a:spLocks noGrp="1"/>
          </p:cNvSpPr>
          <p:nvPr>
            <p:ph idx="1"/>
          </p:nvPr>
        </p:nvSpPr>
        <p:spPr>
          <a:xfrm>
            <a:off x="628650" y="1580920"/>
            <a:ext cx="7886700" cy="3690651"/>
          </a:xfrm>
        </p:spPr>
        <p:txBody>
          <a:bodyPr>
            <a:normAutofit fontScale="55000" lnSpcReduction="20000"/>
          </a:bodyPr>
          <a:lstStyle/>
          <a:p>
            <a:pPr marL="0" indent="0">
              <a:buNone/>
            </a:pPr>
            <a:r>
              <a:rPr lang="en-US" dirty="0"/>
              <a:t>1 cup of positive pay</a:t>
            </a:r>
          </a:p>
          <a:p>
            <a:pPr marL="0" indent="0">
              <a:buNone/>
            </a:pPr>
            <a:r>
              <a:rPr lang="en-US" dirty="0"/>
              <a:t>1 tablespoon of payee validation (this will add significant amount of flavor without added calories)</a:t>
            </a:r>
          </a:p>
          <a:p>
            <a:pPr marL="0" indent="0">
              <a:buNone/>
            </a:pPr>
            <a:r>
              <a:rPr lang="en-US" dirty="0"/>
              <a:t>2 cups of ACH Fraud Filter – you can use either Review or Stop</a:t>
            </a:r>
          </a:p>
          <a:p>
            <a:pPr marL="0" indent="0">
              <a:buNone/>
            </a:pPr>
            <a:r>
              <a:rPr lang="en-US" dirty="0"/>
              <a:t>1 pinch of Account Validation, to taste</a:t>
            </a:r>
          </a:p>
          <a:p>
            <a:pPr marL="0" indent="0">
              <a:buNone/>
            </a:pPr>
            <a:r>
              <a:rPr lang="en-US" dirty="0"/>
              <a:t>5 ounces of daily reconciliation</a:t>
            </a:r>
          </a:p>
          <a:p>
            <a:pPr marL="0" indent="0">
              <a:buNone/>
            </a:pPr>
            <a:r>
              <a:rPr lang="en-US" dirty="0"/>
              <a:t>1 quart of dual custody</a:t>
            </a:r>
          </a:p>
          <a:p>
            <a:pPr marL="0" indent="0">
              <a:buNone/>
            </a:pPr>
            <a:r>
              <a:rPr lang="en-US" dirty="0"/>
              <a:t>A smidge of multi-factor authentication</a:t>
            </a:r>
          </a:p>
          <a:p>
            <a:pPr marL="0" indent="0">
              <a:buNone/>
            </a:pPr>
            <a:r>
              <a:rPr lang="en-US" dirty="0"/>
              <a:t>One thorough internal policy against cyber fraud</a:t>
            </a:r>
          </a:p>
          <a:p>
            <a:pPr marL="0" indent="0">
              <a:buNone/>
            </a:pPr>
            <a:r>
              <a:rPr lang="en-US" dirty="0"/>
              <a:t>A gallon of common sense</a:t>
            </a:r>
          </a:p>
          <a:p>
            <a:pPr marL="0" indent="0">
              <a:buNone/>
            </a:pPr>
            <a:endParaRPr lang="en-US" dirty="0"/>
          </a:p>
          <a:p>
            <a:pPr marL="0" indent="0">
              <a:buNone/>
            </a:pPr>
            <a:r>
              <a:rPr lang="en-US" dirty="0"/>
              <a:t>Mix all ingredients thoroughly under constant vigilance.  Make sure as others approach your “kitchen” with changes to the recipe, these are validated for accuracy as they can dramatically alter the flavor of the dish.  We recommend cooking with the assistance of your banking team to ensure the meal is enjoyed by all without added risk.</a:t>
            </a:r>
          </a:p>
        </p:txBody>
      </p:sp>
      <p:sp>
        <p:nvSpPr>
          <p:cNvPr id="4" name="Slide Number Placeholder 3">
            <a:extLst>
              <a:ext uri="{FF2B5EF4-FFF2-40B4-BE49-F238E27FC236}">
                <a16:creationId xmlns:a16="http://schemas.microsoft.com/office/drawing/2014/main" id="{2D7EBE78-D064-4A94-A4B6-E3D7466D4A5A}"/>
              </a:ext>
            </a:extLst>
          </p:cNvPr>
          <p:cNvSpPr>
            <a:spLocks noGrp="1"/>
          </p:cNvSpPr>
          <p:nvPr>
            <p:ph type="sldNum" sz="quarter" idx="12"/>
          </p:nvPr>
        </p:nvSpPr>
        <p:spPr/>
        <p:txBody>
          <a:bodyPr/>
          <a:lstStyle/>
          <a:p>
            <a:fld id="{661CFB9F-CF06-4AD0-B82E-E73654621232}" type="slidenum">
              <a:rPr lang="en-US" smtClean="0"/>
              <a:t>33</a:t>
            </a:fld>
            <a:endParaRPr lang="en-US"/>
          </a:p>
        </p:txBody>
      </p:sp>
    </p:spTree>
    <p:extLst>
      <p:ext uri="{BB962C8B-B14F-4D97-AF65-F5344CB8AC3E}">
        <p14:creationId xmlns:p14="http://schemas.microsoft.com/office/powerpoint/2010/main" val="23996474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D37CB7-5ACC-44BD-8547-A26C2678A159}"/>
              </a:ext>
            </a:extLst>
          </p:cNvPr>
          <p:cNvSpPr>
            <a:spLocks noGrp="1"/>
          </p:cNvSpPr>
          <p:nvPr>
            <p:ph idx="1"/>
          </p:nvPr>
        </p:nvSpPr>
        <p:spPr/>
        <p:txBody>
          <a:bodyPr/>
          <a:lstStyle/>
          <a:p>
            <a:pPr marL="0" indent="0" algn="ctr">
              <a:buNone/>
            </a:pPr>
            <a:r>
              <a:rPr lang="en-US" sz="8000" b="1" dirty="0"/>
              <a:t>Questions?</a:t>
            </a:r>
          </a:p>
          <a:p>
            <a:pPr marL="0" indent="0">
              <a:buNone/>
            </a:pPr>
            <a:endParaRPr lang="en-US" dirty="0"/>
          </a:p>
        </p:txBody>
      </p:sp>
      <p:sp>
        <p:nvSpPr>
          <p:cNvPr id="4" name="Slide Number Placeholder 3">
            <a:extLst>
              <a:ext uri="{FF2B5EF4-FFF2-40B4-BE49-F238E27FC236}">
                <a16:creationId xmlns:a16="http://schemas.microsoft.com/office/drawing/2014/main" id="{CFC1CB10-CB4F-4AB7-A45D-4B89AE45D2FE}"/>
              </a:ext>
            </a:extLst>
          </p:cNvPr>
          <p:cNvSpPr>
            <a:spLocks noGrp="1"/>
          </p:cNvSpPr>
          <p:nvPr>
            <p:ph type="sldNum" sz="quarter" idx="12"/>
          </p:nvPr>
        </p:nvSpPr>
        <p:spPr/>
        <p:txBody>
          <a:bodyPr/>
          <a:lstStyle/>
          <a:p>
            <a:fld id="{661CFB9F-CF06-4AD0-B82E-E73654621232}" type="slidenum">
              <a:rPr lang="en-US" smtClean="0"/>
              <a:t>34</a:t>
            </a:fld>
            <a:endParaRPr lang="en-US"/>
          </a:p>
        </p:txBody>
      </p:sp>
    </p:spTree>
    <p:extLst>
      <p:ext uri="{BB962C8B-B14F-4D97-AF65-F5344CB8AC3E}">
        <p14:creationId xmlns:p14="http://schemas.microsoft.com/office/powerpoint/2010/main" val="5766581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33E89-0435-5FC5-B3AA-EF107EA7379E}"/>
              </a:ext>
            </a:extLst>
          </p:cNvPr>
          <p:cNvSpPr>
            <a:spLocks noGrp="1"/>
          </p:cNvSpPr>
          <p:nvPr>
            <p:ph type="title"/>
          </p:nvPr>
        </p:nvSpPr>
        <p:spPr>
          <a:xfrm>
            <a:off x="628650" y="605928"/>
            <a:ext cx="7886700" cy="1420000"/>
          </a:xfrm>
        </p:spPr>
        <p:txBody>
          <a:bodyPr/>
          <a:lstStyle/>
          <a:p>
            <a:r>
              <a:rPr lang="en-US" b="1" dirty="0"/>
              <a:t>Question 1</a:t>
            </a:r>
          </a:p>
        </p:txBody>
      </p:sp>
      <p:sp>
        <p:nvSpPr>
          <p:cNvPr id="3" name="Content Placeholder 2">
            <a:extLst>
              <a:ext uri="{FF2B5EF4-FFF2-40B4-BE49-F238E27FC236}">
                <a16:creationId xmlns:a16="http://schemas.microsoft.com/office/drawing/2014/main" id="{FE59F05C-2DC1-1152-B624-FA4737AA4618}"/>
              </a:ext>
            </a:extLst>
          </p:cNvPr>
          <p:cNvSpPr>
            <a:spLocks noGrp="1"/>
          </p:cNvSpPr>
          <p:nvPr>
            <p:ph idx="1"/>
          </p:nvPr>
        </p:nvSpPr>
        <p:spPr>
          <a:xfrm>
            <a:off x="1060397" y="2205317"/>
            <a:ext cx="6323960" cy="3971645"/>
          </a:xfrm>
        </p:spPr>
        <p:txBody>
          <a:bodyPr/>
          <a:lstStyle/>
          <a:p>
            <a:pPr marL="0" indent="0">
              <a:buNone/>
            </a:pPr>
            <a:r>
              <a:rPr lang="en-US" dirty="0">
                <a:solidFill>
                  <a:schemeClr val="accent1">
                    <a:lumMod val="75000"/>
                  </a:schemeClr>
                </a:solidFill>
              </a:rPr>
              <a:t>In the United States, which type of fraud occurs most often?</a:t>
            </a:r>
          </a:p>
          <a:p>
            <a:pPr marL="514350" indent="-514350">
              <a:buAutoNum type="alphaLcParenR"/>
            </a:pPr>
            <a:r>
              <a:rPr lang="en-US" dirty="0"/>
              <a:t>Corruption</a:t>
            </a:r>
          </a:p>
          <a:p>
            <a:pPr marL="514350" indent="-514350">
              <a:buAutoNum type="alphaLcParenR"/>
            </a:pPr>
            <a:r>
              <a:rPr lang="en-US" dirty="0">
                <a:highlight>
                  <a:srgbClr val="FFFF00"/>
                </a:highlight>
              </a:rPr>
              <a:t>Asset misappropriation</a:t>
            </a:r>
          </a:p>
          <a:p>
            <a:pPr marL="514350" indent="-514350">
              <a:buAutoNum type="alphaLcParenR"/>
            </a:pPr>
            <a:r>
              <a:rPr lang="en-US" dirty="0"/>
              <a:t>Financial statement fraud </a:t>
            </a:r>
          </a:p>
          <a:p>
            <a:pPr marL="0" indent="0">
              <a:buNone/>
            </a:pPr>
            <a:endParaRPr lang="en-US" dirty="0"/>
          </a:p>
        </p:txBody>
      </p:sp>
      <p:sp>
        <p:nvSpPr>
          <p:cNvPr id="4" name="Slide Number Placeholder 3">
            <a:extLst>
              <a:ext uri="{FF2B5EF4-FFF2-40B4-BE49-F238E27FC236}">
                <a16:creationId xmlns:a16="http://schemas.microsoft.com/office/drawing/2014/main" id="{8C4EA612-F380-4765-A69D-848272EC44FB}"/>
              </a:ext>
            </a:extLst>
          </p:cNvPr>
          <p:cNvSpPr>
            <a:spLocks noGrp="1"/>
          </p:cNvSpPr>
          <p:nvPr>
            <p:ph type="sldNum" sz="quarter" idx="12"/>
          </p:nvPr>
        </p:nvSpPr>
        <p:spPr/>
        <p:txBody>
          <a:bodyPr/>
          <a:lstStyle/>
          <a:p>
            <a:fld id="{661CFB9F-CF06-4AD0-B82E-E73654621232}" type="slidenum">
              <a:rPr lang="en-US" smtClean="0"/>
              <a:t>4</a:t>
            </a:fld>
            <a:endParaRPr lang="en-US"/>
          </a:p>
        </p:txBody>
      </p:sp>
    </p:spTree>
    <p:extLst>
      <p:ext uri="{BB962C8B-B14F-4D97-AF65-F5344CB8AC3E}">
        <p14:creationId xmlns:p14="http://schemas.microsoft.com/office/powerpoint/2010/main" val="1652679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28650" y="346075"/>
            <a:ext cx="7886700" cy="752475"/>
          </a:xfrm>
        </p:spPr>
        <p:txBody>
          <a:bodyPr anchor="ctr">
            <a:normAutofit/>
          </a:bodyPr>
          <a:lstStyle/>
          <a:p>
            <a:pPr algn="ctr"/>
            <a:r>
              <a:rPr lang="en-US" b="1" dirty="0"/>
              <a:t>Examples of Fraud</a:t>
            </a:r>
          </a:p>
        </p:txBody>
      </p:sp>
      <p:sp>
        <p:nvSpPr>
          <p:cNvPr id="3" name="TextBox 2">
            <a:extLst>
              <a:ext uri="{FF2B5EF4-FFF2-40B4-BE49-F238E27FC236}">
                <a16:creationId xmlns:a16="http://schemas.microsoft.com/office/drawing/2014/main" id="{DE048874-A17E-0CE5-28B0-469477D07291}"/>
              </a:ext>
            </a:extLst>
          </p:cNvPr>
          <p:cNvSpPr txBox="1"/>
          <p:nvPr/>
        </p:nvSpPr>
        <p:spPr>
          <a:xfrm>
            <a:off x="1744275" y="1552176"/>
            <a:ext cx="6176853" cy="3108543"/>
          </a:xfrm>
          <a:prstGeom prst="rect">
            <a:avLst/>
          </a:prstGeom>
          <a:noFill/>
        </p:spPr>
        <p:txBody>
          <a:bodyPr wrap="square">
            <a:spAutoFit/>
          </a:bodyPr>
          <a:lstStyle/>
          <a:p>
            <a:r>
              <a:rPr lang="en-US" sz="2800" dirty="0">
                <a:solidFill>
                  <a:schemeClr val="accent1">
                    <a:lumMod val="75000"/>
                  </a:schemeClr>
                </a:solidFill>
              </a:rPr>
              <a:t>Richmond DSS Scam – June 2021</a:t>
            </a:r>
          </a:p>
          <a:p>
            <a:endParaRPr lang="en-US" sz="2400" dirty="0"/>
          </a:p>
          <a:p>
            <a:pPr marL="342900" indent="-342900">
              <a:buFont typeface="Arial" panose="020B0604020202020204" pitchFamily="34" charset="0"/>
              <a:buChar char="•"/>
            </a:pPr>
            <a:r>
              <a:rPr lang="en-US" sz="2400" dirty="0"/>
              <a:t>Case worker accessed personal information of woman killed in a car crash</a:t>
            </a:r>
          </a:p>
          <a:p>
            <a:endParaRPr lang="en-US" sz="2400" dirty="0"/>
          </a:p>
          <a:p>
            <a:pPr marL="342900" indent="-342900">
              <a:buFont typeface="Arial" panose="020B0604020202020204" pitchFamily="34" charset="0"/>
              <a:buChar char="•"/>
            </a:pPr>
            <a:r>
              <a:rPr lang="en-US" sz="2400" dirty="0"/>
              <a:t>Diverted more than $13k in benefits</a:t>
            </a:r>
          </a:p>
          <a:p>
            <a:endParaRPr lang="en-US" sz="2400" dirty="0"/>
          </a:p>
          <a:p>
            <a:pPr marL="342900" indent="-342900">
              <a:buFont typeface="Arial" panose="020B0604020202020204" pitchFamily="34" charset="0"/>
              <a:buChar char="•"/>
            </a:pPr>
            <a:r>
              <a:rPr lang="en-US" sz="2400" dirty="0"/>
              <a:t>Facing 20 years in prison</a:t>
            </a:r>
          </a:p>
        </p:txBody>
      </p:sp>
      <p:sp>
        <p:nvSpPr>
          <p:cNvPr id="2" name="Slide Number Placeholder 1">
            <a:extLst>
              <a:ext uri="{FF2B5EF4-FFF2-40B4-BE49-F238E27FC236}">
                <a16:creationId xmlns:a16="http://schemas.microsoft.com/office/drawing/2014/main" id="{E0F469BE-7F45-4F60-AF29-F23B12F3A292}"/>
              </a:ext>
            </a:extLst>
          </p:cNvPr>
          <p:cNvSpPr>
            <a:spLocks noGrp="1"/>
          </p:cNvSpPr>
          <p:nvPr>
            <p:ph type="sldNum" sz="quarter" idx="12"/>
          </p:nvPr>
        </p:nvSpPr>
        <p:spPr/>
        <p:txBody>
          <a:bodyPr/>
          <a:lstStyle/>
          <a:p>
            <a:fld id="{661CFB9F-CF06-4AD0-B82E-E73654621232}" type="slidenum">
              <a:rPr lang="en-US" smtClean="0"/>
              <a:t>5</a:t>
            </a:fld>
            <a:endParaRPr lang="en-US"/>
          </a:p>
        </p:txBody>
      </p:sp>
    </p:spTree>
    <p:extLst>
      <p:ext uri="{BB962C8B-B14F-4D97-AF65-F5344CB8AC3E}">
        <p14:creationId xmlns:p14="http://schemas.microsoft.com/office/powerpoint/2010/main" val="13788840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61860"/>
            <a:ext cx="7886700" cy="1294482"/>
          </a:xfrm>
        </p:spPr>
        <p:txBody>
          <a:bodyPr>
            <a:normAutofit/>
          </a:bodyPr>
          <a:lstStyle/>
          <a:p>
            <a:pPr algn="ctr"/>
            <a:r>
              <a:rPr lang="en-US" b="1" dirty="0"/>
              <a:t>Examples of Fraud (Continued):</a:t>
            </a:r>
          </a:p>
        </p:txBody>
      </p:sp>
      <p:sp>
        <p:nvSpPr>
          <p:cNvPr id="4" name="TextBox 3">
            <a:extLst>
              <a:ext uri="{FF2B5EF4-FFF2-40B4-BE49-F238E27FC236}">
                <a16:creationId xmlns:a16="http://schemas.microsoft.com/office/drawing/2014/main" id="{738FB872-F24F-3933-C457-1F0DA7B8637C}"/>
              </a:ext>
            </a:extLst>
          </p:cNvPr>
          <p:cNvSpPr txBox="1"/>
          <p:nvPr/>
        </p:nvSpPr>
        <p:spPr>
          <a:xfrm>
            <a:off x="1333041" y="2251422"/>
            <a:ext cx="6296140" cy="3508653"/>
          </a:xfrm>
          <a:prstGeom prst="rect">
            <a:avLst/>
          </a:prstGeom>
          <a:noFill/>
        </p:spPr>
        <p:txBody>
          <a:bodyPr wrap="square">
            <a:spAutoFit/>
          </a:bodyPr>
          <a:lstStyle/>
          <a:p>
            <a:r>
              <a:rPr lang="en-US" sz="2400" b="1" dirty="0">
                <a:solidFill>
                  <a:schemeClr val="accent1">
                    <a:lumMod val="75000"/>
                  </a:schemeClr>
                </a:solidFill>
              </a:rPr>
              <a:t>Virtual Education Fraud – April 2021</a:t>
            </a:r>
          </a:p>
          <a:p>
            <a:endParaRPr lang="en-US" sz="2000" dirty="0"/>
          </a:p>
          <a:p>
            <a:pPr marL="342900" indent="-342900">
              <a:buFont typeface="Arial" panose="020B0604020202020204" pitchFamily="34" charset="0"/>
              <a:buChar char="•"/>
            </a:pPr>
            <a:r>
              <a:rPr lang="en-US" sz="2000" dirty="0"/>
              <a:t>3 defendants plead guilty to defrauding the Alabama State Department of Education</a:t>
            </a:r>
          </a:p>
          <a:p>
            <a:pPr marL="342900" indent="-342900">
              <a:buFont typeface="Arial" panose="020B0604020202020204" pitchFamily="34" charset="0"/>
              <a:buChar char="•"/>
            </a:pPr>
            <a:r>
              <a:rPr lang="en-US" sz="2000" dirty="0"/>
              <a:t>Falsely inflated # of students enrolled in public virtual schools</a:t>
            </a:r>
          </a:p>
          <a:p>
            <a:pPr marL="342900" indent="-342900">
              <a:buFont typeface="Arial" panose="020B0604020202020204" pitchFamily="34" charset="0"/>
              <a:buChar char="•"/>
            </a:pPr>
            <a:r>
              <a:rPr lang="en-US" sz="2000" dirty="0"/>
              <a:t>Skimmed state money through direct cash payments and payments to 3</a:t>
            </a:r>
            <a:r>
              <a:rPr lang="en-US" sz="2000" baseline="30000" dirty="0"/>
              <a:t>rd</a:t>
            </a:r>
            <a:r>
              <a:rPr lang="en-US" sz="2000" dirty="0"/>
              <a:t> party contractors</a:t>
            </a:r>
          </a:p>
          <a:p>
            <a:pPr marL="342900" indent="-342900">
              <a:buFont typeface="Arial" panose="020B0604020202020204" pitchFamily="34" charset="0"/>
              <a:buChar char="•"/>
            </a:pPr>
            <a:r>
              <a:rPr lang="en-US" sz="2000" dirty="0"/>
              <a:t>In excess of $500k received from the scheme</a:t>
            </a:r>
          </a:p>
          <a:p>
            <a:pPr marL="342900" indent="-342900">
              <a:buFont typeface="Arial" panose="020B0604020202020204" pitchFamily="34" charset="0"/>
              <a:buChar char="•"/>
            </a:pPr>
            <a:r>
              <a:rPr lang="en-US" sz="2000" dirty="0"/>
              <a:t>Scheme started in 2016</a:t>
            </a:r>
          </a:p>
          <a:p>
            <a:endParaRPr lang="en-US" dirty="0"/>
          </a:p>
        </p:txBody>
      </p:sp>
      <p:sp>
        <p:nvSpPr>
          <p:cNvPr id="3" name="Slide Number Placeholder 2">
            <a:extLst>
              <a:ext uri="{FF2B5EF4-FFF2-40B4-BE49-F238E27FC236}">
                <a16:creationId xmlns:a16="http://schemas.microsoft.com/office/drawing/2014/main" id="{056BBDE0-FD34-4C5B-8449-B5635BC68142}"/>
              </a:ext>
            </a:extLst>
          </p:cNvPr>
          <p:cNvSpPr>
            <a:spLocks noGrp="1"/>
          </p:cNvSpPr>
          <p:nvPr>
            <p:ph type="sldNum" sz="quarter" idx="12"/>
          </p:nvPr>
        </p:nvSpPr>
        <p:spPr/>
        <p:txBody>
          <a:bodyPr/>
          <a:lstStyle/>
          <a:p>
            <a:fld id="{661CFB9F-CF06-4AD0-B82E-E73654621232}" type="slidenum">
              <a:rPr lang="en-US" smtClean="0"/>
              <a:t>6</a:t>
            </a:fld>
            <a:endParaRPr lang="en-US"/>
          </a:p>
        </p:txBody>
      </p:sp>
    </p:spTree>
    <p:extLst>
      <p:ext uri="{BB962C8B-B14F-4D97-AF65-F5344CB8AC3E}">
        <p14:creationId xmlns:p14="http://schemas.microsoft.com/office/powerpoint/2010/main" val="39470248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33E89-0435-5FC5-B3AA-EF107EA7379E}"/>
              </a:ext>
            </a:extLst>
          </p:cNvPr>
          <p:cNvSpPr>
            <a:spLocks noGrp="1"/>
          </p:cNvSpPr>
          <p:nvPr>
            <p:ph type="title"/>
          </p:nvPr>
        </p:nvSpPr>
        <p:spPr>
          <a:xfrm>
            <a:off x="628650" y="681038"/>
            <a:ext cx="7886700" cy="1344890"/>
          </a:xfrm>
        </p:spPr>
        <p:txBody>
          <a:bodyPr/>
          <a:lstStyle/>
          <a:p>
            <a:r>
              <a:rPr lang="en-US" b="1" dirty="0"/>
              <a:t>Question 2</a:t>
            </a:r>
          </a:p>
        </p:txBody>
      </p:sp>
      <p:sp>
        <p:nvSpPr>
          <p:cNvPr id="3" name="Content Placeholder 2">
            <a:extLst>
              <a:ext uri="{FF2B5EF4-FFF2-40B4-BE49-F238E27FC236}">
                <a16:creationId xmlns:a16="http://schemas.microsoft.com/office/drawing/2014/main" id="{FE59F05C-2DC1-1152-B624-FA4737AA4618}"/>
              </a:ext>
            </a:extLst>
          </p:cNvPr>
          <p:cNvSpPr>
            <a:spLocks noGrp="1"/>
          </p:cNvSpPr>
          <p:nvPr>
            <p:ph idx="1"/>
          </p:nvPr>
        </p:nvSpPr>
        <p:spPr>
          <a:xfrm>
            <a:off x="1060397" y="2205317"/>
            <a:ext cx="6323960" cy="3971645"/>
          </a:xfrm>
        </p:spPr>
        <p:txBody>
          <a:bodyPr/>
          <a:lstStyle/>
          <a:p>
            <a:pPr marL="0" indent="0">
              <a:buNone/>
            </a:pPr>
            <a:r>
              <a:rPr lang="en-US" sz="3200" dirty="0">
                <a:solidFill>
                  <a:schemeClr val="accent1">
                    <a:lumMod val="75000"/>
                  </a:schemeClr>
                </a:solidFill>
              </a:rPr>
              <a:t>Where does fraud occur most often?</a:t>
            </a:r>
          </a:p>
          <a:p>
            <a:pPr marL="514350" indent="-514350">
              <a:buAutoNum type="alphaLcParenR"/>
            </a:pPr>
            <a:r>
              <a:rPr lang="en-US" dirty="0"/>
              <a:t>Private companies</a:t>
            </a:r>
          </a:p>
          <a:p>
            <a:pPr marL="514350" indent="-514350">
              <a:buAutoNum type="alphaLcParenR"/>
            </a:pPr>
            <a:r>
              <a:rPr lang="en-US" dirty="0"/>
              <a:t>Public companies</a:t>
            </a:r>
          </a:p>
          <a:p>
            <a:pPr marL="514350" indent="-514350">
              <a:buAutoNum type="alphaLcParenR"/>
            </a:pPr>
            <a:r>
              <a:rPr lang="en-US" dirty="0"/>
              <a:t>Local governments/governmental agencies</a:t>
            </a:r>
          </a:p>
          <a:p>
            <a:pPr marL="514350" indent="-514350">
              <a:buAutoNum type="alphaLcParenR"/>
            </a:pPr>
            <a:r>
              <a:rPr lang="en-US" dirty="0"/>
              <a:t>Nonprofit companies </a:t>
            </a:r>
          </a:p>
          <a:p>
            <a:pPr marL="0" indent="0">
              <a:buNone/>
            </a:pPr>
            <a:endParaRPr lang="en-US" dirty="0"/>
          </a:p>
        </p:txBody>
      </p:sp>
      <p:sp>
        <p:nvSpPr>
          <p:cNvPr id="4" name="Slide Number Placeholder 3">
            <a:extLst>
              <a:ext uri="{FF2B5EF4-FFF2-40B4-BE49-F238E27FC236}">
                <a16:creationId xmlns:a16="http://schemas.microsoft.com/office/drawing/2014/main" id="{7652C71D-3EC4-4286-BFC8-D67974A2A23F}"/>
              </a:ext>
            </a:extLst>
          </p:cNvPr>
          <p:cNvSpPr>
            <a:spLocks noGrp="1"/>
          </p:cNvSpPr>
          <p:nvPr>
            <p:ph type="sldNum" sz="quarter" idx="12"/>
          </p:nvPr>
        </p:nvSpPr>
        <p:spPr/>
        <p:txBody>
          <a:bodyPr/>
          <a:lstStyle/>
          <a:p>
            <a:fld id="{661CFB9F-CF06-4AD0-B82E-E73654621232}" type="slidenum">
              <a:rPr lang="en-US" smtClean="0"/>
              <a:t>7</a:t>
            </a:fld>
            <a:endParaRPr lang="en-US"/>
          </a:p>
        </p:txBody>
      </p:sp>
    </p:spTree>
    <p:extLst>
      <p:ext uri="{BB962C8B-B14F-4D97-AF65-F5344CB8AC3E}">
        <p14:creationId xmlns:p14="http://schemas.microsoft.com/office/powerpoint/2010/main" val="23183835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33E89-0435-5FC5-B3AA-EF107EA7379E}"/>
              </a:ext>
            </a:extLst>
          </p:cNvPr>
          <p:cNvSpPr>
            <a:spLocks noGrp="1"/>
          </p:cNvSpPr>
          <p:nvPr>
            <p:ph type="title"/>
          </p:nvPr>
        </p:nvSpPr>
        <p:spPr>
          <a:xfrm>
            <a:off x="628650" y="681038"/>
            <a:ext cx="7886700" cy="1344890"/>
          </a:xfrm>
        </p:spPr>
        <p:txBody>
          <a:bodyPr/>
          <a:lstStyle/>
          <a:p>
            <a:r>
              <a:rPr lang="en-US" b="1" dirty="0"/>
              <a:t>Question 2</a:t>
            </a:r>
          </a:p>
        </p:txBody>
      </p:sp>
      <p:sp>
        <p:nvSpPr>
          <p:cNvPr id="3" name="Content Placeholder 2">
            <a:extLst>
              <a:ext uri="{FF2B5EF4-FFF2-40B4-BE49-F238E27FC236}">
                <a16:creationId xmlns:a16="http://schemas.microsoft.com/office/drawing/2014/main" id="{FE59F05C-2DC1-1152-B624-FA4737AA4618}"/>
              </a:ext>
            </a:extLst>
          </p:cNvPr>
          <p:cNvSpPr>
            <a:spLocks noGrp="1"/>
          </p:cNvSpPr>
          <p:nvPr>
            <p:ph idx="1"/>
          </p:nvPr>
        </p:nvSpPr>
        <p:spPr>
          <a:xfrm>
            <a:off x="1060397" y="2205317"/>
            <a:ext cx="6323960" cy="3971645"/>
          </a:xfrm>
        </p:spPr>
        <p:txBody>
          <a:bodyPr/>
          <a:lstStyle/>
          <a:p>
            <a:pPr marL="0" indent="0">
              <a:buNone/>
            </a:pPr>
            <a:r>
              <a:rPr lang="en-US" sz="3200" dirty="0">
                <a:solidFill>
                  <a:schemeClr val="accent1">
                    <a:lumMod val="75000"/>
                  </a:schemeClr>
                </a:solidFill>
              </a:rPr>
              <a:t>Where does fraud occur most often?</a:t>
            </a:r>
          </a:p>
          <a:p>
            <a:pPr marL="514350" indent="-514350">
              <a:buAutoNum type="alphaLcParenR"/>
            </a:pPr>
            <a:r>
              <a:rPr lang="en-US" dirty="0">
                <a:highlight>
                  <a:srgbClr val="FFFF00"/>
                </a:highlight>
              </a:rPr>
              <a:t>Private companies</a:t>
            </a:r>
          </a:p>
          <a:p>
            <a:pPr marL="514350" indent="-514350">
              <a:buAutoNum type="alphaLcParenR"/>
            </a:pPr>
            <a:r>
              <a:rPr lang="en-US" dirty="0"/>
              <a:t>Public companies</a:t>
            </a:r>
          </a:p>
          <a:p>
            <a:pPr marL="514350" indent="-514350">
              <a:buAutoNum type="alphaLcParenR"/>
            </a:pPr>
            <a:r>
              <a:rPr lang="en-US" dirty="0"/>
              <a:t>Local governments/governmental agencies</a:t>
            </a:r>
          </a:p>
          <a:p>
            <a:pPr marL="514350" indent="-514350">
              <a:buAutoNum type="alphaLcParenR"/>
            </a:pPr>
            <a:r>
              <a:rPr lang="en-US" dirty="0"/>
              <a:t>Nonprofit companies </a:t>
            </a:r>
          </a:p>
          <a:p>
            <a:pPr marL="0" indent="0">
              <a:buNone/>
            </a:pPr>
            <a:endParaRPr lang="en-US" dirty="0"/>
          </a:p>
        </p:txBody>
      </p:sp>
      <p:sp>
        <p:nvSpPr>
          <p:cNvPr id="4" name="Slide Number Placeholder 3">
            <a:extLst>
              <a:ext uri="{FF2B5EF4-FFF2-40B4-BE49-F238E27FC236}">
                <a16:creationId xmlns:a16="http://schemas.microsoft.com/office/drawing/2014/main" id="{7652C71D-3EC4-4286-BFC8-D67974A2A23F}"/>
              </a:ext>
            </a:extLst>
          </p:cNvPr>
          <p:cNvSpPr>
            <a:spLocks noGrp="1"/>
          </p:cNvSpPr>
          <p:nvPr>
            <p:ph type="sldNum" sz="quarter" idx="12"/>
          </p:nvPr>
        </p:nvSpPr>
        <p:spPr/>
        <p:txBody>
          <a:bodyPr/>
          <a:lstStyle/>
          <a:p>
            <a:fld id="{661CFB9F-CF06-4AD0-B82E-E73654621232}" type="slidenum">
              <a:rPr lang="en-US" smtClean="0"/>
              <a:t>8</a:t>
            </a:fld>
            <a:endParaRPr lang="en-US"/>
          </a:p>
        </p:txBody>
      </p:sp>
    </p:spTree>
    <p:extLst>
      <p:ext uri="{BB962C8B-B14F-4D97-AF65-F5344CB8AC3E}">
        <p14:creationId xmlns:p14="http://schemas.microsoft.com/office/powerpoint/2010/main" val="22167991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772" y="303801"/>
            <a:ext cx="7886700" cy="1166951"/>
          </a:xfrm>
        </p:spPr>
        <p:txBody>
          <a:bodyPr>
            <a:noAutofit/>
          </a:bodyPr>
          <a:lstStyle/>
          <a:p>
            <a:r>
              <a:rPr lang="en-US" sz="4000" b="1" dirty="0"/>
              <a:t>Where Fraud Happens</a:t>
            </a:r>
          </a:p>
        </p:txBody>
      </p:sp>
      <p:pic>
        <p:nvPicPr>
          <p:cNvPr id="4" name="Content Placeholder 3">
            <a:extLst>
              <a:ext uri="{FF2B5EF4-FFF2-40B4-BE49-F238E27FC236}">
                <a16:creationId xmlns:a16="http://schemas.microsoft.com/office/drawing/2014/main" id="{B53931C9-8E0D-457F-8246-428272234614}"/>
              </a:ext>
            </a:extLst>
          </p:cNvPr>
          <p:cNvPicPr>
            <a:picLocks noGrp="1" noChangeAspect="1"/>
          </p:cNvPicPr>
          <p:nvPr>
            <p:ph idx="1"/>
          </p:nvPr>
        </p:nvPicPr>
        <p:blipFill>
          <a:blip r:embed="rId3"/>
          <a:stretch>
            <a:fillRect/>
          </a:stretch>
        </p:blipFill>
        <p:spPr>
          <a:xfrm>
            <a:off x="1308649" y="2013296"/>
            <a:ext cx="6517178" cy="2552007"/>
          </a:xfrm>
          <a:prstGeom prst="rect">
            <a:avLst/>
          </a:prstGeom>
        </p:spPr>
      </p:pic>
      <p:sp>
        <p:nvSpPr>
          <p:cNvPr id="5" name="Slide Number Placeholder 4">
            <a:extLst>
              <a:ext uri="{FF2B5EF4-FFF2-40B4-BE49-F238E27FC236}">
                <a16:creationId xmlns:a16="http://schemas.microsoft.com/office/drawing/2014/main" id="{21D54DD3-DC3B-4F00-927D-9C18C46648A4}"/>
              </a:ext>
            </a:extLst>
          </p:cNvPr>
          <p:cNvSpPr>
            <a:spLocks noGrp="1"/>
          </p:cNvSpPr>
          <p:nvPr>
            <p:ph type="sldNum" sz="quarter" idx="12"/>
          </p:nvPr>
        </p:nvSpPr>
        <p:spPr/>
        <p:txBody>
          <a:bodyPr/>
          <a:lstStyle/>
          <a:p>
            <a:fld id="{661CFB9F-CF06-4AD0-B82E-E73654621232}" type="slidenum">
              <a:rPr lang="en-US" smtClean="0"/>
              <a:t>9</a:t>
            </a:fld>
            <a:endParaRPr lang="en-US"/>
          </a:p>
        </p:txBody>
      </p:sp>
    </p:spTree>
    <p:extLst>
      <p:ext uri="{BB962C8B-B14F-4D97-AF65-F5344CB8AC3E}">
        <p14:creationId xmlns:p14="http://schemas.microsoft.com/office/powerpoint/2010/main" val="223826562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11F37ADA87DD840B97415AE383D5512" ma:contentTypeVersion="17" ma:contentTypeDescription="Create a new document." ma:contentTypeScope="" ma:versionID="45969f5028584f4015f03e8fe6fe6660">
  <xsd:schema xmlns:xsd="http://www.w3.org/2001/XMLSchema" xmlns:xs="http://www.w3.org/2001/XMLSchema" xmlns:p="http://schemas.microsoft.com/office/2006/metadata/properties" xmlns:ns1="http://schemas.microsoft.com/sharepoint/v3" xmlns:ns3="24b9bd91-f337-4032-8c0b-2414e8087a05" xmlns:ns4="de9b44ec-6207-47f4-a4ca-b212c42b085e" targetNamespace="http://schemas.microsoft.com/office/2006/metadata/properties" ma:root="true" ma:fieldsID="714018c01e2674e7e17359c74c66023c" ns1:_="" ns3:_="" ns4:_="">
    <xsd:import namespace="http://schemas.microsoft.com/sharepoint/v3"/>
    <xsd:import namespace="24b9bd91-f337-4032-8c0b-2414e8087a05"/>
    <xsd:import namespace="de9b44ec-6207-47f4-a4ca-b212c42b085e"/>
    <xsd:element name="properties">
      <xsd:complexType>
        <xsd:sequence>
          <xsd:element name="documentManagement">
            <xsd:complexType>
              <xsd:all>
                <xsd:element ref="ns3:MediaServiceMetadata" minOccurs="0"/>
                <xsd:element ref="ns3:MediaServiceFastMetadata" minOccurs="0"/>
                <xsd:element ref="ns3:MediaServiceSearchProperties" minOccurs="0"/>
                <xsd:element ref="ns3:MediaServiceObjectDetectorVersions" minOccurs="0"/>
                <xsd:element ref="ns1:_ip_UnifiedCompliancePolicyProperties" minOccurs="0"/>
                <xsd:element ref="ns1:_ip_UnifiedCompliancePolicyUIAction" minOccurs="0"/>
                <xsd:element ref="ns3:MediaServiceSystemTag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MediaServiceLocation" minOccurs="0"/>
                <xsd:element ref="ns3:_activity"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2" nillable="true" ma:displayName="Unified Compliance Policy Properties" ma:hidden="true" ma:internalName="_ip_UnifiedCompliancePolicyProperties">
      <xsd:simpleType>
        <xsd:restriction base="dms:Note"/>
      </xsd:simpleType>
    </xsd:element>
    <xsd:element name="_ip_UnifiedCompliancePolicyUIAction" ma:index="1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4b9bd91-f337-4032-8c0b-2414e8087a0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SystemTags" ma:index="14" nillable="true" ma:displayName="MediaServiceSystemTags" ma:hidden="true" ma:internalName="MediaServiceSystemTags" ma:readOnly="true">
      <xsd:simpleType>
        <xsd:restriction base="dms:Note"/>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element name="_activity" ma:index="21"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e9b44ec-6207-47f4-a4ca-b212c42b085e" elementFormDefault="qualified">
    <xsd:import namespace="http://schemas.microsoft.com/office/2006/documentManagement/types"/>
    <xsd:import namespace="http://schemas.microsoft.com/office/infopath/2007/PartnerControls"/>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element name="SharingHintHash" ma:index="2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_activity xmlns="24b9bd91-f337-4032-8c0b-2414e8087a0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0E6CFB1-EB49-4AA0-8251-83DB2E0E1B6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4b9bd91-f337-4032-8c0b-2414e8087a05"/>
    <ds:schemaRef ds:uri="de9b44ec-6207-47f4-a4ca-b212c42b085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9A32AF7-6186-4C55-B393-32C8B8FCA00D}">
  <ds:schemaRefs>
    <ds:schemaRef ds:uri="de9b44ec-6207-47f4-a4ca-b212c42b085e"/>
    <ds:schemaRef ds:uri="http://purl.org/dc/terms/"/>
    <ds:schemaRef ds:uri="http://schemas.microsoft.com/office/2006/metadata/properties"/>
    <ds:schemaRef ds:uri="http://purl.org/dc/elements/1.1/"/>
    <ds:schemaRef ds:uri="http://schemas.microsoft.com/office/2006/documentManagement/types"/>
    <ds:schemaRef ds:uri="24b9bd91-f337-4032-8c0b-2414e8087a05"/>
    <ds:schemaRef ds:uri="http://schemas.microsoft.com/office/infopath/2007/PartnerControls"/>
    <ds:schemaRef ds:uri="http://www.w3.org/XML/1998/namespace"/>
    <ds:schemaRef ds:uri="http://schemas.openxmlformats.org/package/2006/metadata/core-properties"/>
    <ds:schemaRef ds:uri="http://schemas.microsoft.com/sharepoint/v3"/>
    <ds:schemaRef ds:uri="http://purl.org/dc/dcmitype/"/>
  </ds:schemaRefs>
</ds:datastoreItem>
</file>

<file path=customXml/itemProps3.xml><?xml version="1.0" encoding="utf-8"?>
<ds:datastoreItem xmlns:ds="http://schemas.openxmlformats.org/officeDocument/2006/customXml" ds:itemID="{68E68B73-A0F2-4C9C-9F05-E33FC0E8BFF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9412</TotalTime>
  <Words>884</Words>
  <Application>Microsoft Office PowerPoint</Application>
  <PresentationFormat>On-screen Show (4:3)</PresentationFormat>
  <Paragraphs>196</Paragraphs>
  <Slides>34</Slides>
  <Notes>5</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34</vt:i4>
      </vt:variant>
    </vt:vector>
  </HeadingPairs>
  <TitlesOfParts>
    <vt:vector size="39" baseType="lpstr">
      <vt:lpstr>Arial</vt:lpstr>
      <vt:lpstr>Calibri</vt:lpstr>
      <vt:lpstr>Calibri Light</vt:lpstr>
      <vt:lpstr>Office Theme</vt:lpstr>
      <vt:lpstr>2_Office Theme</vt:lpstr>
      <vt:lpstr>Waste, Fraud, and Abuse</vt:lpstr>
      <vt:lpstr>What is Waste, Fraud, &amp; Abuse?</vt:lpstr>
      <vt:lpstr>Question 1</vt:lpstr>
      <vt:lpstr>Question 1</vt:lpstr>
      <vt:lpstr>Examples of Fraud</vt:lpstr>
      <vt:lpstr>Examples of Fraud (Continued):</vt:lpstr>
      <vt:lpstr>Question 2</vt:lpstr>
      <vt:lpstr>Question 2</vt:lpstr>
      <vt:lpstr>Where Fraud Happens</vt:lpstr>
      <vt:lpstr>Question 3</vt:lpstr>
      <vt:lpstr>Question 3</vt:lpstr>
      <vt:lpstr>How Fraud is Committed</vt:lpstr>
      <vt:lpstr>How Fraud is Committed (cont.)</vt:lpstr>
      <vt:lpstr>Common Fraud in Government</vt:lpstr>
      <vt:lpstr>Question 4</vt:lpstr>
      <vt:lpstr>Question 4</vt:lpstr>
      <vt:lpstr>Why is Fraud Committed?</vt:lpstr>
      <vt:lpstr>Question 5</vt:lpstr>
      <vt:lpstr>Question 5</vt:lpstr>
      <vt:lpstr>How is Fraud Concealed?</vt:lpstr>
      <vt:lpstr>Question 6</vt:lpstr>
      <vt:lpstr>Question 6</vt:lpstr>
      <vt:lpstr>How Fraud is Detected</vt:lpstr>
      <vt:lpstr>Hotline and Reporting Mechanisms</vt:lpstr>
      <vt:lpstr>Behavioral Red Flags</vt:lpstr>
      <vt:lpstr>Question 7</vt:lpstr>
      <vt:lpstr>Question 7</vt:lpstr>
      <vt:lpstr>Question 8</vt:lpstr>
      <vt:lpstr>Question 8</vt:lpstr>
      <vt:lpstr>Question 9</vt:lpstr>
      <vt:lpstr>Question 9</vt:lpstr>
      <vt:lpstr>5 Key Principles to Manage Fraud</vt:lpstr>
      <vt:lpstr>Recipe Against Fraud</vt:lpstr>
      <vt:lpstr>PowerPoint Presentation</vt:lpstr>
    </vt:vector>
  </TitlesOfParts>
  <Company>Monroe County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FAST Data Review</dc:title>
  <dc:creator>Melissa Alsobrooks</dc:creator>
  <cp:lastModifiedBy>Charlene White</cp:lastModifiedBy>
  <cp:revision>51</cp:revision>
  <cp:lastPrinted>2024-11-15T18:18:24Z</cp:lastPrinted>
  <dcterms:created xsi:type="dcterms:W3CDTF">2023-03-02T13:56:43Z</dcterms:created>
  <dcterms:modified xsi:type="dcterms:W3CDTF">2025-04-14T21:11:23Z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0x010100411F37ADA87DD840B97415AE383D5512</vt:lpwstr>
  </property>
</Properties>
</file>